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1"/>
  </p:notesMasterIdLst>
  <p:sldIdLst>
    <p:sldId id="261" r:id="rId2"/>
    <p:sldId id="258" r:id="rId3"/>
    <p:sldId id="266" r:id="rId4"/>
    <p:sldId id="268" r:id="rId5"/>
    <p:sldId id="267" r:id="rId6"/>
    <p:sldId id="269" r:id="rId7"/>
    <p:sldId id="270" r:id="rId8"/>
    <p:sldId id="275" r:id="rId9"/>
    <p:sldId id="272" r:id="rId10"/>
    <p:sldId id="273" r:id="rId11"/>
    <p:sldId id="274" r:id="rId12"/>
    <p:sldId id="276" r:id="rId13"/>
    <p:sldId id="277" r:id="rId14"/>
    <p:sldId id="262" r:id="rId15"/>
    <p:sldId id="278" r:id="rId16"/>
    <p:sldId id="281" r:id="rId17"/>
    <p:sldId id="286" r:id="rId18"/>
    <p:sldId id="285" r:id="rId19"/>
    <p:sldId id="284" r:id="rId20"/>
    <p:sldId id="282" r:id="rId21"/>
    <p:sldId id="283" r:id="rId22"/>
    <p:sldId id="280" r:id="rId23"/>
    <p:sldId id="290" r:id="rId24"/>
    <p:sldId id="289" r:id="rId25"/>
    <p:sldId id="288" r:id="rId26"/>
    <p:sldId id="287" r:id="rId27"/>
    <p:sldId id="263" r:id="rId28"/>
    <p:sldId id="279" r:id="rId29"/>
    <p:sldId id="295" r:id="rId30"/>
    <p:sldId id="294" r:id="rId31"/>
    <p:sldId id="293" r:id="rId32"/>
    <p:sldId id="292" r:id="rId33"/>
    <p:sldId id="302" r:id="rId34"/>
    <p:sldId id="291" r:id="rId35"/>
    <p:sldId id="297" r:id="rId36"/>
    <p:sldId id="298" r:id="rId37"/>
    <p:sldId id="299" r:id="rId38"/>
    <p:sldId id="300" r:id="rId39"/>
    <p:sldId id="301" r:id="rId40"/>
  </p:sldIdLst>
  <p:sldSz cx="9601200" cy="12801600" type="A3"/>
  <p:notesSz cx="6858000" cy="9144000"/>
  <p:embeddedFontLst>
    <p:embeddedFont>
      <p:font typeface="Arial Black" panose="020B0A04020102020204" pitchFamily="34" charset="0"/>
      <p:regular r:id="rId42"/>
      <p:bold r:id="rId43"/>
    </p:embeddedFont>
    <p:embeddedFont>
      <p:font typeface="Calibri" panose="020F0502020204030204" pitchFamily="34" charset="0"/>
      <p:regular r:id="rId44"/>
      <p:bold r:id="rId45"/>
      <p:italic r:id="rId46"/>
      <p:boldItalic r:id="rId47"/>
    </p:embeddedFont>
    <p:embeddedFont>
      <p:font typeface="Libre Franklin Black" pitchFamily="2" charset="0"/>
      <p:bold r:id="rId48"/>
      <p:boldItalic r:id="rId49"/>
    </p:embeddedFont>
    <p:embeddedFont>
      <p:font typeface="Libre Franklin ExtraBold" pitchFamily="2" charset="0"/>
      <p:bold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izqq3+5sdQzwqDJDwX2b4vwv62K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org Müllner" initials="GM" lastIdx="1" clrIdx="0">
    <p:extLst>
      <p:ext uri="{19B8F6BF-5375-455C-9EA6-DF929625EA0E}">
        <p15:presenceInfo xmlns:p15="http://schemas.microsoft.com/office/powerpoint/2012/main" userId="cd5a7aaf1373b72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4BC"/>
    <a:srgbClr val="FF9A03"/>
    <a:srgbClr val="E3FCC6"/>
    <a:srgbClr val="6ABA0A"/>
    <a:srgbClr val="BBD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067D1B2-5F62-4524-97B1-43EEC7548E8E}">
  <a:tblStyle styleId="{A067D1B2-5F62-4524-97B1-43EEC7548E8E}"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301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 name="Google Shape;88;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28765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34685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69801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8" name="Google Shape;108;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57911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20385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 name="Google Shape;88;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577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30881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03429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45074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85047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1368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41777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54724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05484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734197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119275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03002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395369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 name="Google Shape;88;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40061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948355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68905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714057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045150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741705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813272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080849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108330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060402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150396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174348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944702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38723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55991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14997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96152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7778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11410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98757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7"/>
          <p:cNvSpPr txBox="1">
            <a:spLocks noGrp="1"/>
          </p:cNvSpPr>
          <p:nvPr>
            <p:ph type="ctrTitle"/>
          </p:nvPr>
        </p:nvSpPr>
        <p:spPr>
          <a:xfrm>
            <a:off x="720090" y="2095078"/>
            <a:ext cx="8161020" cy="445685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300"/>
              <a:buFont typeface="Calibri"/>
              <a:buNone/>
              <a:defRPr sz="6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
          <p:cNvSpPr txBox="1">
            <a:spLocks noGrp="1"/>
          </p:cNvSpPr>
          <p:nvPr>
            <p:ph type="subTitle" idx="1"/>
          </p:nvPr>
        </p:nvSpPr>
        <p:spPr>
          <a:xfrm>
            <a:off x="1200150" y="6723804"/>
            <a:ext cx="7200900" cy="30907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50"/>
              </a:spcBef>
              <a:spcAft>
                <a:spcPts val="0"/>
              </a:spcAft>
              <a:buClr>
                <a:schemeClr val="dk1"/>
              </a:buClr>
              <a:buSzPts val="2520"/>
              <a:buNone/>
              <a:defRPr sz="2520"/>
            </a:lvl1pPr>
            <a:lvl2pPr lvl="1" algn="ctr">
              <a:lnSpc>
                <a:spcPct val="90000"/>
              </a:lnSpc>
              <a:spcBef>
                <a:spcPts val="525"/>
              </a:spcBef>
              <a:spcAft>
                <a:spcPts val="0"/>
              </a:spcAft>
              <a:buClr>
                <a:schemeClr val="dk1"/>
              </a:buClr>
              <a:buSzPts val="2100"/>
              <a:buNone/>
              <a:defRPr sz="2100"/>
            </a:lvl2pPr>
            <a:lvl3pPr lvl="2" algn="ctr">
              <a:lnSpc>
                <a:spcPct val="90000"/>
              </a:lnSpc>
              <a:spcBef>
                <a:spcPts val="525"/>
              </a:spcBef>
              <a:spcAft>
                <a:spcPts val="0"/>
              </a:spcAft>
              <a:buClr>
                <a:schemeClr val="dk1"/>
              </a:buClr>
              <a:buSzPts val="1890"/>
              <a:buNone/>
              <a:defRPr sz="1890"/>
            </a:lvl3pPr>
            <a:lvl4pPr lvl="3" algn="ctr">
              <a:lnSpc>
                <a:spcPct val="90000"/>
              </a:lnSpc>
              <a:spcBef>
                <a:spcPts val="525"/>
              </a:spcBef>
              <a:spcAft>
                <a:spcPts val="0"/>
              </a:spcAft>
              <a:buClr>
                <a:schemeClr val="dk1"/>
              </a:buClr>
              <a:buSzPts val="1680"/>
              <a:buNone/>
              <a:defRPr sz="1679"/>
            </a:lvl4pPr>
            <a:lvl5pPr lvl="4" algn="ctr">
              <a:lnSpc>
                <a:spcPct val="90000"/>
              </a:lnSpc>
              <a:spcBef>
                <a:spcPts val="525"/>
              </a:spcBef>
              <a:spcAft>
                <a:spcPts val="0"/>
              </a:spcAft>
              <a:buClr>
                <a:schemeClr val="dk1"/>
              </a:buClr>
              <a:buSzPts val="1680"/>
              <a:buNone/>
              <a:defRPr sz="1679"/>
            </a:lvl5pPr>
            <a:lvl6pPr lvl="5" algn="ctr">
              <a:lnSpc>
                <a:spcPct val="90000"/>
              </a:lnSpc>
              <a:spcBef>
                <a:spcPts val="525"/>
              </a:spcBef>
              <a:spcAft>
                <a:spcPts val="0"/>
              </a:spcAft>
              <a:buClr>
                <a:schemeClr val="dk1"/>
              </a:buClr>
              <a:buSzPts val="1680"/>
              <a:buNone/>
              <a:defRPr sz="1679"/>
            </a:lvl6pPr>
            <a:lvl7pPr lvl="6" algn="ctr">
              <a:lnSpc>
                <a:spcPct val="90000"/>
              </a:lnSpc>
              <a:spcBef>
                <a:spcPts val="525"/>
              </a:spcBef>
              <a:spcAft>
                <a:spcPts val="0"/>
              </a:spcAft>
              <a:buClr>
                <a:schemeClr val="dk1"/>
              </a:buClr>
              <a:buSzPts val="1680"/>
              <a:buNone/>
              <a:defRPr sz="1679"/>
            </a:lvl7pPr>
            <a:lvl8pPr lvl="7" algn="ctr">
              <a:lnSpc>
                <a:spcPct val="90000"/>
              </a:lnSpc>
              <a:spcBef>
                <a:spcPts val="525"/>
              </a:spcBef>
              <a:spcAft>
                <a:spcPts val="0"/>
              </a:spcAft>
              <a:buClr>
                <a:schemeClr val="dk1"/>
              </a:buClr>
              <a:buSzPts val="1680"/>
              <a:buNone/>
              <a:defRPr sz="1679"/>
            </a:lvl8pPr>
            <a:lvl9pPr lvl="8" algn="ctr">
              <a:lnSpc>
                <a:spcPct val="90000"/>
              </a:lnSpc>
              <a:spcBef>
                <a:spcPts val="525"/>
              </a:spcBef>
              <a:spcAft>
                <a:spcPts val="0"/>
              </a:spcAft>
              <a:buClr>
                <a:schemeClr val="dk1"/>
              </a:buClr>
              <a:buSzPts val="1680"/>
              <a:buNone/>
              <a:defRPr sz="1679"/>
            </a:lvl9pPr>
          </a:lstStyle>
          <a:p>
            <a:endParaRPr/>
          </a:p>
        </p:txBody>
      </p:sp>
      <p:sp>
        <p:nvSpPr>
          <p:cNvPr id="20" name="Google Shape;20;p7"/>
          <p:cNvSpPr txBox="1">
            <a:spLocks noGrp="1"/>
          </p:cNvSpPr>
          <p:nvPr>
            <p:ph type="dt" idx="10"/>
          </p:nvPr>
        </p:nvSpPr>
        <p:spPr>
          <a:xfrm>
            <a:off x="660083" y="11865189"/>
            <a:ext cx="2160270" cy="6815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7"/>
          <p:cNvSpPr txBox="1">
            <a:spLocks noGrp="1"/>
          </p:cNvSpPr>
          <p:nvPr>
            <p:ph type="ftr" idx="11"/>
          </p:nvPr>
        </p:nvSpPr>
        <p:spPr>
          <a:xfrm>
            <a:off x="3180398" y="11865189"/>
            <a:ext cx="3240405" cy="6815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7"/>
          <p:cNvSpPr txBox="1">
            <a:spLocks noGrp="1"/>
          </p:cNvSpPr>
          <p:nvPr>
            <p:ph type="sldNum" idx="12"/>
          </p:nvPr>
        </p:nvSpPr>
        <p:spPr>
          <a:xfrm>
            <a:off x="6780848" y="11865189"/>
            <a:ext cx="2160270" cy="6815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rot="5400000">
            <a:off x="2481606" y="5070820"/>
            <a:ext cx="10848764" cy="20702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6"/>
          <p:cNvSpPr txBox="1">
            <a:spLocks noGrp="1"/>
          </p:cNvSpPr>
          <p:nvPr>
            <p:ph type="body" idx="1"/>
          </p:nvPr>
        </p:nvSpPr>
        <p:spPr>
          <a:xfrm rot="5400000">
            <a:off x="-1718919" y="3060568"/>
            <a:ext cx="10848764" cy="609076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50"/>
              </a:spcBef>
              <a:spcAft>
                <a:spcPts val="0"/>
              </a:spcAft>
              <a:buClr>
                <a:schemeClr val="dk1"/>
              </a:buClr>
              <a:buSzPts val="1800"/>
              <a:buChar char="•"/>
              <a:defRPr/>
            </a:lvl1pPr>
            <a:lvl2pPr marL="914400" lvl="1" indent="-342900" algn="l">
              <a:lnSpc>
                <a:spcPct val="90000"/>
              </a:lnSpc>
              <a:spcBef>
                <a:spcPts val="525"/>
              </a:spcBef>
              <a:spcAft>
                <a:spcPts val="0"/>
              </a:spcAft>
              <a:buClr>
                <a:schemeClr val="dk1"/>
              </a:buClr>
              <a:buSzPts val="1800"/>
              <a:buChar char="•"/>
              <a:defRPr/>
            </a:lvl2pPr>
            <a:lvl3pPr marL="1371600" lvl="2" indent="-342900" algn="l">
              <a:lnSpc>
                <a:spcPct val="90000"/>
              </a:lnSpc>
              <a:spcBef>
                <a:spcPts val="525"/>
              </a:spcBef>
              <a:spcAft>
                <a:spcPts val="0"/>
              </a:spcAft>
              <a:buClr>
                <a:schemeClr val="dk1"/>
              </a:buClr>
              <a:buSzPts val="1800"/>
              <a:buChar char="•"/>
              <a:defRPr/>
            </a:lvl3pPr>
            <a:lvl4pPr marL="1828800" lvl="3" indent="-342900" algn="l">
              <a:lnSpc>
                <a:spcPct val="90000"/>
              </a:lnSpc>
              <a:spcBef>
                <a:spcPts val="525"/>
              </a:spcBef>
              <a:spcAft>
                <a:spcPts val="0"/>
              </a:spcAft>
              <a:buClr>
                <a:schemeClr val="dk1"/>
              </a:buClr>
              <a:buSzPts val="1800"/>
              <a:buChar char="•"/>
              <a:defRPr/>
            </a:lvl4pPr>
            <a:lvl5pPr marL="2286000" lvl="4" indent="-342900" algn="l">
              <a:lnSpc>
                <a:spcPct val="90000"/>
              </a:lnSpc>
              <a:spcBef>
                <a:spcPts val="525"/>
              </a:spcBef>
              <a:spcAft>
                <a:spcPts val="0"/>
              </a:spcAft>
              <a:buClr>
                <a:schemeClr val="dk1"/>
              </a:buClr>
              <a:buSzPts val="1800"/>
              <a:buChar char="•"/>
              <a:defRPr/>
            </a:lvl5pPr>
            <a:lvl6pPr marL="2743200" lvl="5" indent="-342900" algn="l">
              <a:lnSpc>
                <a:spcPct val="90000"/>
              </a:lnSpc>
              <a:spcBef>
                <a:spcPts val="525"/>
              </a:spcBef>
              <a:spcAft>
                <a:spcPts val="0"/>
              </a:spcAft>
              <a:buClr>
                <a:schemeClr val="dk1"/>
              </a:buClr>
              <a:buSzPts val="1800"/>
              <a:buChar char="•"/>
              <a:defRPr/>
            </a:lvl6pPr>
            <a:lvl7pPr marL="3200400" lvl="6" indent="-342900" algn="l">
              <a:lnSpc>
                <a:spcPct val="90000"/>
              </a:lnSpc>
              <a:spcBef>
                <a:spcPts val="525"/>
              </a:spcBef>
              <a:spcAft>
                <a:spcPts val="0"/>
              </a:spcAft>
              <a:buClr>
                <a:schemeClr val="dk1"/>
              </a:buClr>
              <a:buSzPts val="1800"/>
              <a:buChar char="•"/>
              <a:defRPr/>
            </a:lvl7pPr>
            <a:lvl8pPr marL="3657600" lvl="7" indent="-342900" algn="l">
              <a:lnSpc>
                <a:spcPct val="90000"/>
              </a:lnSpc>
              <a:spcBef>
                <a:spcPts val="525"/>
              </a:spcBef>
              <a:spcAft>
                <a:spcPts val="0"/>
              </a:spcAft>
              <a:buClr>
                <a:schemeClr val="dk1"/>
              </a:buClr>
              <a:buSzPts val="1800"/>
              <a:buChar char="•"/>
              <a:defRPr/>
            </a:lvl8pPr>
            <a:lvl9pPr marL="4114800" lvl="8" indent="-342900" algn="l">
              <a:lnSpc>
                <a:spcPct val="90000"/>
              </a:lnSpc>
              <a:spcBef>
                <a:spcPts val="525"/>
              </a:spcBef>
              <a:spcAft>
                <a:spcPts val="0"/>
              </a:spcAft>
              <a:buClr>
                <a:schemeClr val="dk1"/>
              </a:buClr>
              <a:buSzPts val="1800"/>
              <a:buChar char="•"/>
              <a:defRPr/>
            </a:lvl9pPr>
          </a:lstStyle>
          <a:p>
            <a:endParaRPr/>
          </a:p>
        </p:txBody>
      </p:sp>
      <p:sp>
        <p:nvSpPr>
          <p:cNvPr id="77" name="Google Shape;77;p16"/>
          <p:cNvSpPr txBox="1">
            <a:spLocks noGrp="1"/>
          </p:cNvSpPr>
          <p:nvPr>
            <p:ph type="dt" idx="10"/>
          </p:nvPr>
        </p:nvSpPr>
        <p:spPr>
          <a:xfrm>
            <a:off x="660083" y="11865189"/>
            <a:ext cx="2160270" cy="6815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6"/>
          <p:cNvSpPr txBox="1">
            <a:spLocks noGrp="1"/>
          </p:cNvSpPr>
          <p:nvPr>
            <p:ph type="ftr" idx="11"/>
          </p:nvPr>
        </p:nvSpPr>
        <p:spPr>
          <a:xfrm>
            <a:off x="3180398" y="11865189"/>
            <a:ext cx="3240405" cy="6815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6"/>
          <p:cNvSpPr txBox="1">
            <a:spLocks noGrp="1"/>
          </p:cNvSpPr>
          <p:nvPr>
            <p:ph type="sldNum" idx="12"/>
          </p:nvPr>
        </p:nvSpPr>
        <p:spPr>
          <a:xfrm>
            <a:off x="6780848" y="11865189"/>
            <a:ext cx="2160270" cy="6815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8"/>
          <p:cNvSpPr txBox="1">
            <a:spLocks noGrp="1"/>
          </p:cNvSpPr>
          <p:nvPr>
            <p:ph type="title"/>
          </p:nvPr>
        </p:nvSpPr>
        <p:spPr>
          <a:xfrm>
            <a:off x="655082" y="3191514"/>
            <a:ext cx="8281035" cy="532510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300"/>
              <a:buFont typeface="Calibri"/>
              <a:buNone/>
              <a:defRPr sz="6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8"/>
          <p:cNvSpPr txBox="1">
            <a:spLocks noGrp="1"/>
          </p:cNvSpPr>
          <p:nvPr>
            <p:ph type="body" idx="1"/>
          </p:nvPr>
        </p:nvSpPr>
        <p:spPr>
          <a:xfrm>
            <a:off x="655082" y="8567000"/>
            <a:ext cx="8281035" cy="280034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50"/>
              </a:spcBef>
              <a:spcAft>
                <a:spcPts val="0"/>
              </a:spcAft>
              <a:buClr>
                <a:schemeClr val="dk1"/>
              </a:buClr>
              <a:buSzPts val="2520"/>
              <a:buNone/>
              <a:defRPr sz="2520">
                <a:solidFill>
                  <a:schemeClr val="dk1"/>
                </a:solidFill>
              </a:defRPr>
            </a:lvl1pPr>
            <a:lvl2pPr marL="914400" lvl="1" indent="-228600" algn="l">
              <a:lnSpc>
                <a:spcPct val="90000"/>
              </a:lnSpc>
              <a:spcBef>
                <a:spcPts val="525"/>
              </a:spcBef>
              <a:spcAft>
                <a:spcPts val="0"/>
              </a:spcAft>
              <a:buClr>
                <a:srgbClr val="888888"/>
              </a:buClr>
              <a:buSzPts val="2100"/>
              <a:buNone/>
              <a:defRPr sz="2100">
                <a:solidFill>
                  <a:srgbClr val="888888"/>
                </a:solidFill>
              </a:defRPr>
            </a:lvl2pPr>
            <a:lvl3pPr marL="1371600" lvl="2" indent="-228600" algn="l">
              <a:lnSpc>
                <a:spcPct val="90000"/>
              </a:lnSpc>
              <a:spcBef>
                <a:spcPts val="525"/>
              </a:spcBef>
              <a:spcAft>
                <a:spcPts val="0"/>
              </a:spcAft>
              <a:buClr>
                <a:srgbClr val="888888"/>
              </a:buClr>
              <a:buSzPts val="1890"/>
              <a:buNone/>
              <a:defRPr sz="1890">
                <a:solidFill>
                  <a:srgbClr val="888888"/>
                </a:solidFill>
              </a:defRPr>
            </a:lvl3pPr>
            <a:lvl4pPr marL="1828800" lvl="3" indent="-228600" algn="l">
              <a:lnSpc>
                <a:spcPct val="90000"/>
              </a:lnSpc>
              <a:spcBef>
                <a:spcPts val="525"/>
              </a:spcBef>
              <a:spcAft>
                <a:spcPts val="0"/>
              </a:spcAft>
              <a:buClr>
                <a:srgbClr val="888888"/>
              </a:buClr>
              <a:buSzPts val="1680"/>
              <a:buNone/>
              <a:defRPr sz="1679">
                <a:solidFill>
                  <a:srgbClr val="888888"/>
                </a:solidFill>
              </a:defRPr>
            </a:lvl4pPr>
            <a:lvl5pPr marL="2286000" lvl="4" indent="-228600" algn="l">
              <a:lnSpc>
                <a:spcPct val="90000"/>
              </a:lnSpc>
              <a:spcBef>
                <a:spcPts val="525"/>
              </a:spcBef>
              <a:spcAft>
                <a:spcPts val="0"/>
              </a:spcAft>
              <a:buClr>
                <a:srgbClr val="888888"/>
              </a:buClr>
              <a:buSzPts val="1680"/>
              <a:buNone/>
              <a:defRPr sz="1679">
                <a:solidFill>
                  <a:srgbClr val="888888"/>
                </a:solidFill>
              </a:defRPr>
            </a:lvl5pPr>
            <a:lvl6pPr marL="2743200" lvl="5" indent="-228600" algn="l">
              <a:lnSpc>
                <a:spcPct val="90000"/>
              </a:lnSpc>
              <a:spcBef>
                <a:spcPts val="525"/>
              </a:spcBef>
              <a:spcAft>
                <a:spcPts val="0"/>
              </a:spcAft>
              <a:buClr>
                <a:srgbClr val="888888"/>
              </a:buClr>
              <a:buSzPts val="1680"/>
              <a:buNone/>
              <a:defRPr sz="1679">
                <a:solidFill>
                  <a:srgbClr val="888888"/>
                </a:solidFill>
              </a:defRPr>
            </a:lvl6pPr>
            <a:lvl7pPr marL="3200400" lvl="6" indent="-228600" algn="l">
              <a:lnSpc>
                <a:spcPct val="90000"/>
              </a:lnSpc>
              <a:spcBef>
                <a:spcPts val="525"/>
              </a:spcBef>
              <a:spcAft>
                <a:spcPts val="0"/>
              </a:spcAft>
              <a:buClr>
                <a:srgbClr val="888888"/>
              </a:buClr>
              <a:buSzPts val="1680"/>
              <a:buNone/>
              <a:defRPr sz="1679">
                <a:solidFill>
                  <a:srgbClr val="888888"/>
                </a:solidFill>
              </a:defRPr>
            </a:lvl7pPr>
            <a:lvl8pPr marL="3657600" lvl="7" indent="-228600" algn="l">
              <a:lnSpc>
                <a:spcPct val="90000"/>
              </a:lnSpc>
              <a:spcBef>
                <a:spcPts val="525"/>
              </a:spcBef>
              <a:spcAft>
                <a:spcPts val="0"/>
              </a:spcAft>
              <a:buClr>
                <a:srgbClr val="888888"/>
              </a:buClr>
              <a:buSzPts val="1680"/>
              <a:buNone/>
              <a:defRPr sz="1679">
                <a:solidFill>
                  <a:srgbClr val="888888"/>
                </a:solidFill>
              </a:defRPr>
            </a:lvl8pPr>
            <a:lvl9pPr marL="4114800" lvl="8" indent="-228600" algn="l">
              <a:lnSpc>
                <a:spcPct val="90000"/>
              </a:lnSpc>
              <a:spcBef>
                <a:spcPts val="525"/>
              </a:spcBef>
              <a:spcAft>
                <a:spcPts val="0"/>
              </a:spcAft>
              <a:buClr>
                <a:srgbClr val="888888"/>
              </a:buClr>
              <a:buSzPts val="1680"/>
              <a:buNone/>
              <a:defRPr sz="1679">
                <a:solidFill>
                  <a:srgbClr val="888888"/>
                </a:solidFill>
              </a:defRPr>
            </a:lvl9pPr>
          </a:lstStyle>
          <a:p>
            <a:endParaRPr/>
          </a:p>
        </p:txBody>
      </p:sp>
      <p:sp>
        <p:nvSpPr>
          <p:cNvPr id="26" name="Google Shape;26;p8"/>
          <p:cNvSpPr txBox="1">
            <a:spLocks noGrp="1"/>
          </p:cNvSpPr>
          <p:nvPr>
            <p:ph type="dt" idx="10"/>
          </p:nvPr>
        </p:nvSpPr>
        <p:spPr>
          <a:xfrm>
            <a:off x="660083" y="11865189"/>
            <a:ext cx="2160270" cy="6815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8"/>
          <p:cNvSpPr txBox="1">
            <a:spLocks noGrp="1"/>
          </p:cNvSpPr>
          <p:nvPr>
            <p:ph type="ftr" idx="11"/>
          </p:nvPr>
        </p:nvSpPr>
        <p:spPr>
          <a:xfrm>
            <a:off x="3180398" y="11865189"/>
            <a:ext cx="3240405" cy="6815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8"/>
          <p:cNvSpPr txBox="1">
            <a:spLocks noGrp="1"/>
          </p:cNvSpPr>
          <p:nvPr>
            <p:ph type="sldNum" idx="12"/>
          </p:nvPr>
        </p:nvSpPr>
        <p:spPr>
          <a:xfrm>
            <a:off x="6780848" y="11865189"/>
            <a:ext cx="2160270" cy="6815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660083" y="681570"/>
            <a:ext cx="8281035" cy="247438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9"/>
          <p:cNvSpPr txBox="1">
            <a:spLocks noGrp="1"/>
          </p:cNvSpPr>
          <p:nvPr>
            <p:ph type="body" idx="1"/>
          </p:nvPr>
        </p:nvSpPr>
        <p:spPr>
          <a:xfrm>
            <a:off x="660083" y="3407833"/>
            <a:ext cx="4080510" cy="812249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50"/>
              </a:spcBef>
              <a:spcAft>
                <a:spcPts val="0"/>
              </a:spcAft>
              <a:buClr>
                <a:schemeClr val="dk1"/>
              </a:buClr>
              <a:buSzPts val="1800"/>
              <a:buChar char="•"/>
              <a:defRPr/>
            </a:lvl1pPr>
            <a:lvl2pPr marL="914400" lvl="1" indent="-342900" algn="l">
              <a:lnSpc>
                <a:spcPct val="90000"/>
              </a:lnSpc>
              <a:spcBef>
                <a:spcPts val="525"/>
              </a:spcBef>
              <a:spcAft>
                <a:spcPts val="0"/>
              </a:spcAft>
              <a:buClr>
                <a:schemeClr val="dk1"/>
              </a:buClr>
              <a:buSzPts val="1800"/>
              <a:buChar char="•"/>
              <a:defRPr/>
            </a:lvl2pPr>
            <a:lvl3pPr marL="1371600" lvl="2" indent="-342900" algn="l">
              <a:lnSpc>
                <a:spcPct val="90000"/>
              </a:lnSpc>
              <a:spcBef>
                <a:spcPts val="525"/>
              </a:spcBef>
              <a:spcAft>
                <a:spcPts val="0"/>
              </a:spcAft>
              <a:buClr>
                <a:schemeClr val="dk1"/>
              </a:buClr>
              <a:buSzPts val="1800"/>
              <a:buChar char="•"/>
              <a:defRPr/>
            </a:lvl3pPr>
            <a:lvl4pPr marL="1828800" lvl="3" indent="-342900" algn="l">
              <a:lnSpc>
                <a:spcPct val="90000"/>
              </a:lnSpc>
              <a:spcBef>
                <a:spcPts val="525"/>
              </a:spcBef>
              <a:spcAft>
                <a:spcPts val="0"/>
              </a:spcAft>
              <a:buClr>
                <a:schemeClr val="dk1"/>
              </a:buClr>
              <a:buSzPts val="1800"/>
              <a:buChar char="•"/>
              <a:defRPr/>
            </a:lvl4pPr>
            <a:lvl5pPr marL="2286000" lvl="4" indent="-342900" algn="l">
              <a:lnSpc>
                <a:spcPct val="90000"/>
              </a:lnSpc>
              <a:spcBef>
                <a:spcPts val="525"/>
              </a:spcBef>
              <a:spcAft>
                <a:spcPts val="0"/>
              </a:spcAft>
              <a:buClr>
                <a:schemeClr val="dk1"/>
              </a:buClr>
              <a:buSzPts val="1800"/>
              <a:buChar char="•"/>
              <a:defRPr/>
            </a:lvl5pPr>
            <a:lvl6pPr marL="2743200" lvl="5" indent="-342900" algn="l">
              <a:lnSpc>
                <a:spcPct val="90000"/>
              </a:lnSpc>
              <a:spcBef>
                <a:spcPts val="525"/>
              </a:spcBef>
              <a:spcAft>
                <a:spcPts val="0"/>
              </a:spcAft>
              <a:buClr>
                <a:schemeClr val="dk1"/>
              </a:buClr>
              <a:buSzPts val="1800"/>
              <a:buChar char="•"/>
              <a:defRPr/>
            </a:lvl6pPr>
            <a:lvl7pPr marL="3200400" lvl="6" indent="-342900" algn="l">
              <a:lnSpc>
                <a:spcPct val="90000"/>
              </a:lnSpc>
              <a:spcBef>
                <a:spcPts val="525"/>
              </a:spcBef>
              <a:spcAft>
                <a:spcPts val="0"/>
              </a:spcAft>
              <a:buClr>
                <a:schemeClr val="dk1"/>
              </a:buClr>
              <a:buSzPts val="1800"/>
              <a:buChar char="•"/>
              <a:defRPr/>
            </a:lvl7pPr>
            <a:lvl8pPr marL="3657600" lvl="7" indent="-342900" algn="l">
              <a:lnSpc>
                <a:spcPct val="90000"/>
              </a:lnSpc>
              <a:spcBef>
                <a:spcPts val="525"/>
              </a:spcBef>
              <a:spcAft>
                <a:spcPts val="0"/>
              </a:spcAft>
              <a:buClr>
                <a:schemeClr val="dk1"/>
              </a:buClr>
              <a:buSzPts val="1800"/>
              <a:buChar char="•"/>
              <a:defRPr/>
            </a:lvl8pPr>
            <a:lvl9pPr marL="4114800" lvl="8" indent="-342900" algn="l">
              <a:lnSpc>
                <a:spcPct val="90000"/>
              </a:lnSpc>
              <a:spcBef>
                <a:spcPts val="525"/>
              </a:spcBef>
              <a:spcAft>
                <a:spcPts val="0"/>
              </a:spcAft>
              <a:buClr>
                <a:schemeClr val="dk1"/>
              </a:buClr>
              <a:buSzPts val="1800"/>
              <a:buChar char="•"/>
              <a:defRPr/>
            </a:lvl9pPr>
          </a:lstStyle>
          <a:p>
            <a:endParaRPr/>
          </a:p>
        </p:txBody>
      </p:sp>
      <p:sp>
        <p:nvSpPr>
          <p:cNvPr id="32" name="Google Shape;32;p9"/>
          <p:cNvSpPr txBox="1">
            <a:spLocks noGrp="1"/>
          </p:cNvSpPr>
          <p:nvPr>
            <p:ph type="body" idx="2"/>
          </p:nvPr>
        </p:nvSpPr>
        <p:spPr>
          <a:xfrm>
            <a:off x="4860608" y="3407833"/>
            <a:ext cx="4080510" cy="812249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50"/>
              </a:spcBef>
              <a:spcAft>
                <a:spcPts val="0"/>
              </a:spcAft>
              <a:buClr>
                <a:schemeClr val="dk1"/>
              </a:buClr>
              <a:buSzPts val="1800"/>
              <a:buChar char="•"/>
              <a:defRPr/>
            </a:lvl1pPr>
            <a:lvl2pPr marL="914400" lvl="1" indent="-342900" algn="l">
              <a:lnSpc>
                <a:spcPct val="90000"/>
              </a:lnSpc>
              <a:spcBef>
                <a:spcPts val="525"/>
              </a:spcBef>
              <a:spcAft>
                <a:spcPts val="0"/>
              </a:spcAft>
              <a:buClr>
                <a:schemeClr val="dk1"/>
              </a:buClr>
              <a:buSzPts val="1800"/>
              <a:buChar char="•"/>
              <a:defRPr/>
            </a:lvl2pPr>
            <a:lvl3pPr marL="1371600" lvl="2" indent="-342900" algn="l">
              <a:lnSpc>
                <a:spcPct val="90000"/>
              </a:lnSpc>
              <a:spcBef>
                <a:spcPts val="525"/>
              </a:spcBef>
              <a:spcAft>
                <a:spcPts val="0"/>
              </a:spcAft>
              <a:buClr>
                <a:schemeClr val="dk1"/>
              </a:buClr>
              <a:buSzPts val="1800"/>
              <a:buChar char="•"/>
              <a:defRPr/>
            </a:lvl3pPr>
            <a:lvl4pPr marL="1828800" lvl="3" indent="-342900" algn="l">
              <a:lnSpc>
                <a:spcPct val="90000"/>
              </a:lnSpc>
              <a:spcBef>
                <a:spcPts val="525"/>
              </a:spcBef>
              <a:spcAft>
                <a:spcPts val="0"/>
              </a:spcAft>
              <a:buClr>
                <a:schemeClr val="dk1"/>
              </a:buClr>
              <a:buSzPts val="1800"/>
              <a:buChar char="•"/>
              <a:defRPr/>
            </a:lvl4pPr>
            <a:lvl5pPr marL="2286000" lvl="4" indent="-342900" algn="l">
              <a:lnSpc>
                <a:spcPct val="90000"/>
              </a:lnSpc>
              <a:spcBef>
                <a:spcPts val="525"/>
              </a:spcBef>
              <a:spcAft>
                <a:spcPts val="0"/>
              </a:spcAft>
              <a:buClr>
                <a:schemeClr val="dk1"/>
              </a:buClr>
              <a:buSzPts val="1800"/>
              <a:buChar char="•"/>
              <a:defRPr/>
            </a:lvl5pPr>
            <a:lvl6pPr marL="2743200" lvl="5" indent="-342900" algn="l">
              <a:lnSpc>
                <a:spcPct val="90000"/>
              </a:lnSpc>
              <a:spcBef>
                <a:spcPts val="525"/>
              </a:spcBef>
              <a:spcAft>
                <a:spcPts val="0"/>
              </a:spcAft>
              <a:buClr>
                <a:schemeClr val="dk1"/>
              </a:buClr>
              <a:buSzPts val="1800"/>
              <a:buChar char="•"/>
              <a:defRPr/>
            </a:lvl6pPr>
            <a:lvl7pPr marL="3200400" lvl="6" indent="-342900" algn="l">
              <a:lnSpc>
                <a:spcPct val="90000"/>
              </a:lnSpc>
              <a:spcBef>
                <a:spcPts val="525"/>
              </a:spcBef>
              <a:spcAft>
                <a:spcPts val="0"/>
              </a:spcAft>
              <a:buClr>
                <a:schemeClr val="dk1"/>
              </a:buClr>
              <a:buSzPts val="1800"/>
              <a:buChar char="•"/>
              <a:defRPr/>
            </a:lvl7pPr>
            <a:lvl8pPr marL="3657600" lvl="7" indent="-342900" algn="l">
              <a:lnSpc>
                <a:spcPct val="90000"/>
              </a:lnSpc>
              <a:spcBef>
                <a:spcPts val="525"/>
              </a:spcBef>
              <a:spcAft>
                <a:spcPts val="0"/>
              </a:spcAft>
              <a:buClr>
                <a:schemeClr val="dk1"/>
              </a:buClr>
              <a:buSzPts val="1800"/>
              <a:buChar char="•"/>
              <a:defRPr/>
            </a:lvl8pPr>
            <a:lvl9pPr marL="4114800" lvl="8" indent="-342900" algn="l">
              <a:lnSpc>
                <a:spcPct val="90000"/>
              </a:lnSpc>
              <a:spcBef>
                <a:spcPts val="525"/>
              </a:spcBef>
              <a:spcAft>
                <a:spcPts val="0"/>
              </a:spcAft>
              <a:buClr>
                <a:schemeClr val="dk1"/>
              </a:buClr>
              <a:buSzPts val="1800"/>
              <a:buChar char="•"/>
              <a:defRPr/>
            </a:lvl9pPr>
          </a:lstStyle>
          <a:p>
            <a:endParaRPr/>
          </a:p>
        </p:txBody>
      </p:sp>
      <p:sp>
        <p:nvSpPr>
          <p:cNvPr id="33" name="Google Shape;33;p9"/>
          <p:cNvSpPr txBox="1">
            <a:spLocks noGrp="1"/>
          </p:cNvSpPr>
          <p:nvPr>
            <p:ph type="dt" idx="10"/>
          </p:nvPr>
        </p:nvSpPr>
        <p:spPr>
          <a:xfrm>
            <a:off x="660083" y="11865189"/>
            <a:ext cx="2160270" cy="6815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9"/>
          <p:cNvSpPr txBox="1">
            <a:spLocks noGrp="1"/>
          </p:cNvSpPr>
          <p:nvPr>
            <p:ph type="ftr" idx="11"/>
          </p:nvPr>
        </p:nvSpPr>
        <p:spPr>
          <a:xfrm>
            <a:off x="3180398" y="11865189"/>
            <a:ext cx="3240405" cy="6815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
          <p:cNvSpPr txBox="1">
            <a:spLocks noGrp="1"/>
          </p:cNvSpPr>
          <p:nvPr>
            <p:ph type="sldNum" idx="12"/>
          </p:nvPr>
        </p:nvSpPr>
        <p:spPr>
          <a:xfrm>
            <a:off x="6780848" y="11865189"/>
            <a:ext cx="2160270" cy="6815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661333" y="681570"/>
            <a:ext cx="8281035" cy="247438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0"/>
          <p:cNvSpPr txBox="1">
            <a:spLocks noGrp="1"/>
          </p:cNvSpPr>
          <p:nvPr>
            <p:ph type="body" idx="1"/>
          </p:nvPr>
        </p:nvSpPr>
        <p:spPr>
          <a:xfrm>
            <a:off x="661334" y="3138171"/>
            <a:ext cx="4061757" cy="153796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50"/>
              </a:spcBef>
              <a:spcAft>
                <a:spcPts val="0"/>
              </a:spcAft>
              <a:buClr>
                <a:schemeClr val="dk1"/>
              </a:buClr>
              <a:buSzPts val="2520"/>
              <a:buNone/>
              <a:defRPr sz="2520" b="1"/>
            </a:lvl1pPr>
            <a:lvl2pPr marL="914400" lvl="1" indent="-228600" algn="l">
              <a:lnSpc>
                <a:spcPct val="90000"/>
              </a:lnSpc>
              <a:spcBef>
                <a:spcPts val="525"/>
              </a:spcBef>
              <a:spcAft>
                <a:spcPts val="0"/>
              </a:spcAft>
              <a:buClr>
                <a:schemeClr val="dk1"/>
              </a:buClr>
              <a:buSzPts val="2100"/>
              <a:buNone/>
              <a:defRPr sz="2100" b="1"/>
            </a:lvl2pPr>
            <a:lvl3pPr marL="1371600" lvl="2" indent="-228600" algn="l">
              <a:lnSpc>
                <a:spcPct val="90000"/>
              </a:lnSpc>
              <a:spcBef>
                <a:spcPts val="525"/>
              </a:spcBef>
              <a:spcAft>
                <a:spcPts val="0"/>
              </a:spcAft>
              <a:buClr>
                <a:schemeClr val="dk1"/>
              </a:buClr>
              <a:buSzPts val="1890"/>
              <a:buNone/>
              <a:defRPr sz="1890" b="1"/>
            </a:lvl3pPr>
            <a:lvl4pPr marL="1828800" lvl="3" indent="-228600" algn="l">
              <a:lnSpc>
                <a:spcPct val="90000"/>
              </a:lnSpc>
              <a:spcBef>
                <a:spcPts val="525"/>
              </a:spcBef>
              <a:spcAft>
                <a:spcPts val="0"/>
              </a:spcAft>
              <a:buClr>
                <a:schemeClr val="dk1"/>
              </a:buClr>
              <a:buSzPts val="1680"/>
              <a:buNone/>
              <a:defRPr sz="1679" b="1"/>
            </a:lvl4pPr>
            <a:lvl5pPr marL="2286000" lvl="4" indent="-228600" algn="l">
              <a:lnSpc>
                <a:spcPct val="90000"/>
              </a:lnSpc>
              <a:spcBef>
                <a:spcPts val="525"/>
              </a:spcBef>
              <a:spcAft>
                <a:spcPts val="0"/>
              </a:spcAft>
              <a:buClr>
                <a:schemeClr val="dk1"/>
              </a:buClr>
              <a:buSzPts val="1680"/>
              <a:buNone/>
              <a:defRPr sz="1679" b="1"/>
            </a:lvl5pPr>
            <a:lvl6pPr marL="2743200" lvl="5" indent="-228600" algn="l">
              <a:lnSpc>
                <a:spcPct val="90000"/>
              </a:lnSpc>
              <a:spcBef>
                <a:spcPts val="525"/>
              </a:spcBef>
              <a:spcAft>
                <a:spcPts val="0"/>
              </a:spcAft>
              <a:buClr>
                <a:schemeClr val="dk1"/>
              </a:buClr>
              <a:buSzPts val="1680"/>
              <a:buNone/>
              <a:defRPr sz="1679" b="1"/>
            </a:lvl6pPr>
            <a:lvl7pPr marL="3200400" lvl="6" indent="-228600" algn="l">
              <a:lnSpc>
                <a:spcPct val="90000"/>
              </a:lnSpc>
              <a:spcBef>
                <a:spcPts val="525"/>
              </a:spcBef>
              <a:spcAft>
                <a:spcPts val="0"/>
              </a:spcAft>
              <a:buClr>
                <a:schemeClr val="dk1"/>
              </a:buClr>
              <a:buSzPts val="1680"/>
              <a:buNone/>
              <a:defRPr sz="1679" b="1"/>
            </a:lvl7pPr>
            <a:lvl8pPr marL="3657600" lvl="7" indent="-228600" algn="l">
              <a:lnSpc>
                <a:spcPct val="90000"/>
              </a:lnSpc>
              <a:spcBef>
                <a:spcPts val="525"/>
              </a:spcBef>
              <a:spcAft>
                <a:spcPts val="0"/>
              </a:spcAft>
              <a:buClr>
                <a:schemeClr val="dk1"/>
              </a:buClr>
              <a:buSzPts val="1680"/>
              <a:buNone/>
              <a:defRPr sz="1679" b="1"/>
            </a:lvl8pPr>
            <a:lvl9pPr marL="4114800" lvl="8" indent="-228600" algn="l">
              <a:lnSpc>
                <a:spcPct val="90000"/>
              </a:lnSpc>
              <a:spcBef>
                <a:spcPts val="525"/>
              </a:spcBef>
              <a:spcAft>
                <a:spcPts val="0"/>
              </a:spcAft>
              <a:buClr>
                <a:schemeClr val="dk1"/>
              </a:buClr>
              <a:buSzPts val="1680"/>
              <a:buNone/>
              <a:defRPr sz="1679" b="1"/>
            </a:lvl9pPr>
          </a:lstStyle>
          <a:p>
            <a:endParaRPr/>
          </a:p>
        </p:txBody>
      </p:sp>
      <p:sp>
        <p:nvSpPr>
          <p:cNvPr id="39" name="Google Shape;39;p10"/>
          <p:cNvSpPr txBox="1">
            <a:spLocks noGrp="1"/>
          </p:cNvSpPr>
          <p:nvPr>
            <p:ph type="body" idx="2"/>
          </p:nvPr>
        </p:nvSpPr>
        <p:spPr>
          <a:xfrm>
            <a:off x="661334" y="4676140"/>
            <a:ext cx="4061757" cy="687789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50"/>
              </a:spcBef>
              <a:spcAft>
                <a:spcPts val="0"/>
              </a:spcAft>
              <a:buClr>
                <a:schemeClr val="dk1"/>
              </a:buClr>
              <a:buSzPts val="1800"/>
              <a:buChar char="•"/>
              <a:defRPr/>
            </a:lvl1pPr>
            <a:lvl2pPr marL="914400" lvl="1" indent="-342900" algn="l">
              <a:lnSpc>
                <a:spcPct val="90000"/>
              </a:lnSpc>
              <a:spcBef>
                <a:spcPts val="525"/>
              </a:spcBef>
              <a:spcAft>
                <a:spcPts val="0"/>
              </a:spcAft>
              <a:buClr>
                <a:schemeClr val="dk1"/>
              </a:buClr>
              <a:buSzPts val="1800"/>
              <a:buChar char="•"/>
              <a:defRPr/>
            </a:lvl2pPr>
            <a:lvl3pPr marL="1371600" lvl="2" indent="-342900" algn="l">
              <a:lnSpc>
                <a:spcPct val="90000"/>
              </a:lnSpc>
              <a:spcBef>
                <a:spcPts val="525"/>
              </a:spcBef>
              <a:spcAft>
                <a:spcPts val="0"/>
              </a:spcAft>
              <a:buClr>
                <a:schemeClr val="dk1"/>
              </a:buClr>
              <a:buSzPts val="1800"/>
              <a:buChar char="•"/>
              <a:defRPr/>
            </a:lvl3pPr>
            <a:lvl4pPr marL="1828800" lvl="3" indent="-342900" algn="l">
              <a:lnSpc>
                <a:spcPct val="90000"/>
              </a:lnSpc>
              <a:spcBef>
                <a:spcPts val="525"/>
              </a:spcBef>
              <a:spcAft>
                <a:spcPts val="0"/>
              </a:spcAft>
              <a:buClr>
                <a:schemeClr val="dk1"/>
              </a:buClr>
              <a:buSzPts val="1800"/>
              <a:buChar char="•"/>
              <a:defRPr/>
            </a:lvl4pPr>
            <a:lvl5pPr marL="2286000" lvl="4" indent="-342900" algn="l">
              <a:lnSpc>
                <a:spcPct val="90000"/>
              </a:lnSpc>
              <a:spcBef>
                <a:spcPts val="525"/>
              </a:spcBef>
              <a:spcAft>
                <a:spcPts val="0"/>
              </a:spcAft>
              <a:buClr>
                <a:schemeClr val="dk1"/>
              </a:buClr>
              <a:buSzPts val="1800"/>
              <a:buChar char="•"/>
              <a:defRPr/>
            </a:lvl5pPr>
            <a:lvl6pPr marL="2743200" lvl="5" indent="-342900" algn="l">
              <a:lnSpc>
                <a:spcPct val="90000"/>
              </a:lnSpc>
              <a:spcBef>
                <a:spcPts val="525"/>
              </a:spcBef>
              <a:spcAft>
                <a:spcPts val="0"/>
              </a:spcAft>
              <a:buClr>
                <a:schemeClr val="dk1"/>
              </a:buClr>
              <a:buSzPts val="1800"/>
              <a:buChar char="•"/>
              <a:defRPr/>
            </a:lvl6pPr>
            <a:lvl7pPr marL="3200400" lvl="6" indent="-342900" algn="l">
              <a:lnSpc>
                <a:spcPct val="90000"/>
              </a:lnSpc>
              <a:spcBef>
                <a:spcPts val="525"/>
              </a:spcBef>
              <a:spcAft>
                <a:spcPts val="0"/>
              </a:spcAft>
              <a:buClr>
                <a:schemeClr val="dk1"/>
              </a:buClr>
              <a:buSzPts val="1800"/>
              <a:buChar char="•"/>
              <a:defRPr/>
            </a:lvl7pPr>
            <a:lvl8pPr marL="3657600" lvl="7" indent="-342900" algn="l">
              <a:lnSpc>
                <a:spcPct val="90000"/>
              </a:lnSpc>
              <a:spcBef>
                <a:spcPts val="525"/>
              </a:spcBef>
              <a:spcAft>
                <a:spcPts val="0"/>
              </a:spcAft>
              <a:buClr>
                <a:schemeClr val="dk1"/>
              </a:buClr>
              <a:buSzPts val="1800"/>
              <a:buChar char="•"/>
              <a:defRPr/>
            </a:lvl8pPr>
            <a:lvl9pPr marL="4114800" lvl="8" indent="-342900" algn="l">
              <a:lnSpc>
                <a:spcPct val="90000"/>
              </a:lnSpc>
              <a:spcBef>
                <a:spcPts val="525"/>
              </a:spcBef>
              <a:spcAft>
                <a:spcPts val="0"/>
              </a:spcAft>
              <a:buClr>
                <a:schemeClr val="dk1"/>
              </a:buClr>
              <a:buSzPts val="1800"/>
              <a:buChar char="•"/>
              <a:defRPr/>
            </a:lvl9pPr>
          </a:lstStyle>
          <a:p>
            <a:endParaRPr/>
          </a:p>
        </p:txBody>
      </p:sp>
      <p:sp>
        <p:nvSpPr>
          <p:cNvPr id="40" name="Google Shape;40;p10"/>
          <p:cNvSpPr txBox="1">
            <a:spLocks noGrp="1"/>
          </p:cNvSpPr>
          <p:nvPr>
            <p:ph type="body" idx="3"/>
          </p:nvPr>
        </p:nvSpPr>
        <p:spPr>
          <a:xfrm>
            <a:off x="4860608" y="3138171"/>
            <a:ext cx="4081761" cy="153796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50"/>
              </a:spcBef>
              <a:spcAft>
                <a:spcPts val="0"/>
              </a:spcAft>
              <a:buClr>
                <a:schemeClr val="dk1"/>
              </a:buClr>
              <a:buSzPts val="2520"/>
              <a:buNone/>
              <a:defRPr sz="2520" b="1"/>
            </a:lvl1pPr>
            <a:lvl2pPr marL="914400" lvl="1" indent="-228600" algn="l">
              <a:lnSpc>
                <a:spcPct val="90000"/>
              </a:lnSpc>
              <a:spcBef>
                <a:spcPts val="525"/>
              </a:spcBef>
              <a:spcAft>
                <a:spcPts val="0"/>
              </a:spcAft>
              <a:buClr>
                <a:schemeClr val="dk1"/>
              </a:buClr>
              <a:buSzPts val="2100"/>
              <a:buNone/>
              <a:defRPr sz="2100" b="1"/>
            </a:lvl2pPr>
            <a:lvl3pPr marL="1371600" lvl="2" indent="-228600" algn="l">
              <a:lnSpc>
                <a:spcPct val="90000"/>
              </a:lnSpc>
              <a:spcBef>
                <a:spcPts val="525"/>
              </a:spcBef>
              <a:spcAft>
                <a:spcPts val="0"/>
              </a:spcAft>
              <a:buClr>
                <a:schemeClr val="dk1"/>
              </a:buClr>
              <a:buSzPts val="1890"/>
              <a:buNone/>
              <a:defRPr sz="1890" b="1"/>
            </a:lvl3pPr>
            <a:lvl4pPr marL="1828800" lvl="3" indent="-228600" algn="l">
              <a:lnSpc>
                <a:spcPct val="90000"/>
              </a:lnSpc>
              <a:spcBef>
                <a:spcPts val="525"/>
              </a:spcBef>
              <a:spcAft>
                <a:spcPts val="0"/>
              </a:spcAft>
              <a:buClr>
                <a:schemeClr val="dk1"/>
              </a:buClr>
              <a:buSzPts val="1680"/>
              <a:buNone/>
              <a:defRPr sz="1679" b="1"/>
            </a:lvl4pPr>
            <a:lvl5pPr marL="2286000" lvl="4" indent="-228600" algn="l">
              <a:lnSpc>
                <a:spcPct val="90000"/>
              </a:lnSpc>
              <a:spcBef>
                <a:spcPts val="525"/>
              </a:spcBef>
              <a:spcAft>
                <a:spcPts val="0"/>
              </a:spcAft>
              <a:buClr>
                <a:schemeClr val="dk1"/>
              </a:buClr>
              <a:buSzPts val="1680"/>
              <a:buNone/>
              <a:defRPr sz="1679" b="1"/>
            </a:lvl5pPr>
            <a:lvl6pPr marL="2743200" lvl="5" indent="-228600" algn="l">
              <a:lnSpc>
                <a:spcPct val="90000"/>
              </a:lnSpc>
              <a:spcBef>
                <a:spcPts val="525"/>
              </a:spcBef>
              <a:spcAft>
                <a:spcPts val="0"/>
              </a:spcAft>
              <a:buClr>
                <a:schemeClr val="dk1"/>
              </a:buClr>
              <a:buSzPts val="1680"/>
              <a:buNone/>
              <a:defRPr sz="1679" b="1"/>
            </a:lvl6pPr>
            <a:lvl7pPr marL="3200400" lvl="6" indent="-228600" algn="l">
              <a:lnSpc>
                <a:spcPct val="90000"/>
              </a:lnSpc>
              <a:spcBef>
                <a:spcPts val="525"/>
              </a:spcBef>
              <a:spcAft>
                <a:spcPts val="0"/>
              </a:spcAft>
              <a:buClr>
                <a:schemeClr val="dk1"/>
              </a:buClr>
              <a:buSzPts val="1680"/>
              <a:buNone/>
              <a:defRPr sz="1679" b="1"/>
            </a:lvl7pPr>
            <a:lvl8pPr marL="3657600" lvl="7" indent="-228600" algn="l">
              <a:lnSpc>
                <a:spcPct val="90000"/>
              </a:lnSpc>
              <a:spcBef>
                <a:spcPts val="525"/>
              </a:spcBef>
              <a:spcAft>
                <a:spcPts val="0"/>
              </a:spcAft>
              <a:buClr>
                <a:schemeClr val="dk1"/>
              </a:buClr>
              <a:buSzPts val="1680"/>
              <a:buNone/>
              <a:defRPr sz="1679" b="1"/>
            </a:lvl8pPr>
            <a:lvl9pPr marL="4114800" lvl="8" indent="-228600" algn="l">
              <a:lnSpc>
                <a:spcPct val="90000"/>
              </a:lnSpc>
              <a:spcBef>
                <a:spcPts val="525"/>
              </a:spcBef>
              <a:spcAft>
                <a:spcPts val="0"/>
              </a:spcAft>
              <a:buClr>
                <a:schemeClr val="dk1"/>
              </a:buClr>
              <a:buSzPts val="1680"/>
              <a:buNone/>
              <a:defRPr sz="1679" b="1"/>
            </a:lvl9pPr>
          </a:lstStyle>
          <a:p>
            <a:endParaRPr/>
          </a:p>
        </p:txBody>
      </p:sp>
      <p:sp>
        <p:nvSpPr>
          <p:cNvPr id="41" name="Google Shape;41;p10"/>
          <p:cNvSpPr txBox="1">
            <a:spLocks noGrp="1"/>
          </p:cNvSpPr>
          <p:nvPr>
            <p:ph type="body" idx="4"/>
          </p:nvPr>
        </p:nvSpPr>
        <p:spPr>
          <a:xfrm>
            <a:off x="4860608" y="4676140"/>
            <a:ext cx="4081761" cy="687789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50"/>
              </a:spcBef>
              <a:spcAft>
                <a:spcPts val="0"/>
              </a:spcAft>
              <a:buClr>
                <a:schemeClr val="dk1"/>
              </a:buClr>
              <a:buSzPts val="1800"/>
              <a:buChar char="•"/>
              <a:defRPr/>
            </a:lvl1pPr>
            <a:lvl2pPr marL="914400" lvl="1" indent="-342900" algn="l">
              <a:lnSpc>
                <a:spcPct val="90000"/>
              </a:lnSpc>
              <a:spcBef>
                <a:spcPts val="525"/>
              </a:spcBef>
              <a:spcAft>
                <a:spcPts val="0"/>
              </a:spcAft>
              <a:buClr>
                <a:schemeClr val="dk1"/>
              </a:buClr>
              <a:buSzPts val="1800"/>
              <a:buChar char="•"/>
              <a:defRPr/>
            </a:lvl2pPr>
            <a:lvl3pPr marL="1371600" lvl="2" indent="-342900" algn="l">
              <a:lnSpc>
                <a:spcPct val="90000"/>
              </a:lnSpc>
              <a:spcBef>
                <a:spcPts val="525"/>
              </a:spcBef>
              <a:spcAft>
                <a:spcPts val="0"/>
              </a:spcAft>
              <a:buClr>
                <a:schemeClr val="dk1"/>
              </a:buClr>
              <a:buSzPts val="1800"/>
              <a:buChar char="•"/>
              <a:defRPr/>
            </a:lvl3pPr>
            <a:lvl4pPr marL="1828800" lvl="3" indent="-342900" algn="l">
              <a:lnSpc>
                <a:spcPct val="90000"/>
              </a:lnSpc>
              <a:spcBef>
                <a:spcPts val="525"/>
              </a:spcBef>
              <a:spcAft>
                <a:spcPts val="0"/>
              </a:spcAft>
              <a:buClr>
                <a:schemeClr val="dk1"/>
              </a:buClr>
              <a:buSzPts val="1800"/>
              <a:buChar char="•"/>
              <a:defRPr/>
            </a:lvl4pPr>
            <a:lvl5pPr marL="2286000" lvl="4" indent="-342900" algn="l">
              <a:lnSpc>
                <a:spcPct val="90000"/>
              </a:lnSpc>
              <a:spcBef>
                <a:spcPts val="525"/>
              </a:spcBef>
              <a:spcAft>
                <a:spcPts val="0"/>
              </a:spcAft>
              <a:buClr>
                <a:schemeClr val="dk1"/>
              </a:buClr>
              <a:buSzPts val="1800"/>
              <a:buChar char="•"/>
              <a:defRPr/>
            </a:lvl5pPr>
            <a:lvl6pPr marL="2743200" lvl="5" indent="-342900" algn="l">
              <a:lnSpc>
                <a:spcPct val="90000"/>
              </a:lnSpc>
              <a:spcBef>
                <a:spcPts val="525"/>
              </a:spcBef>
              <a:spcAft>
                <a:spcPts val="0"/>
              </a:spcAft>
              <a:buClr>
                <a:schemeClr val="dk1"/>
              </a:buClr>
              <a:buSzPts val="1800"/>
              <a:buChar char="•"/>
              <a:defRPr/>
            </a:lvl6pPr>
            <a:lvl7pPr marL="3200400" lvl="6" indent="-342900" algn="l">
              <a:lnSpc>
                <a:spcPct val="90000"/>
              </a:lnSpc>
              <a:spcBef>
                <a:spcPts val="525"/>
              </a:spcBef>
              <a:spcAft>
                <a:spcPts val="0"/>
              </a:spcAft>
              <a:buClr>
                <a:schemeClr val="dk1"/>
              </a:buClr>
              <a:buSzPts val="1800"/>
              <a:buChar char="•"/>
              <a:defRPr/>
            </a:lvl7pPr>
            <a:lvl8pPr marL="3657600" lvl="7" indent="-342900" algn="l">
              <a:lnSpc>
                <a:spcPct val="90000"/>
              </a:lnSpc>
              <a:spcBef>
                <a:spcPts val="525"/>
              </a:spcBef>
              <a:spcAft>
                <a:spcPts val="0"/>
              </a:spcAft>
              <a:buClr>
                <a:schemeClr val="dk1"/>
              </a:buClr>
              <a:buSzPts val="1800"/>
              <a:buChar char="•"/>
              <a:defRPr/>
            </a:lvl8pPr>
            <a:lvl9pPr marL="4114800" lvl="8" indent="-342900" algn="l">
              <a:lnSpc>
                <a:spcPct val="90000"/>
              </a:lnSpc>
              <a:spcBef>
                <a:spcPts val="525"/>
              </a:spcBef>
              <a:spcAft>
                <a:spcPts val="0"/>
              </a:spcAft>
              <a:buClr>
                <a:schemeClr val="dk1"/>
              </a:buClr>
              <a:buSzPts val="1800"/>
              <a:buChar char="•"/>
              <a:defRPr/>
            </a:lvl9pPr>
          </a:lstStyle>
          <a:p>
            <a:endParaRPr/>
          </a:p>
        </p:txBody>
      </p:sp>
      <p:sp>
        <p:nvSpPr>
          <p:cNvPr id="42" name="Google Shape;42;p10"/>
          <p:cNvSpPr txBox="1">
            <a:spLocks noGrp="1"/>
          </p:cNvSpPr>
          <p:nvPr>
            <p:ph type="dt" idx="10"/>
          </p:nvPr>
        </p:nvSpPr>
        <p:spPr>
          <a:xfrm>
            <a:off x="660083" y="11865189"/>
            <a:ext cx="2160270" cy="6815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0"/>
          <p:cNvSpPr txBox="1">
            <a:spLocks noGrp="1"/>
          </p:cNvSpPr>
          <p:nvPr>
            <p:ph type="ftr" idx="11"/>
          </p:nvPr>
        </p:nvSpPr>
        <p:spPr>
          <a:xfrm>
            <a:off x="3180398" y="11865189"/>
            <a:ext cx="3240405" cy="6815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0"/>
          <p:cNvSpPr txBox="1">
            <a:spLocks noGrp="1"/>
          </p:cNvSpPr>
          <p:nvPr>
            <p:ph type="sldNum" idx="12"/>
          </p:nvPr>
        </p:nvSpPr>
        <p:spPr>
          <a:xfrm>
            <a:off x="6780848" y="11865189"/>
            <a:ext cx="2160270" cy="6815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1"/>
          <p:cNvSpPr txBox="1">
            <a:spLocks noGrp="1"/>
          </p:cNvSpPr>
          <p:nvPr>
            <p:ph type="title"/>
          </p:nvPr>
        </p:nvSpPr>
        <p:spPr>
          <a:xfrm>
            <a:off x="660083" y="681570"/>
            <a:ext cx="8281035" cy="247438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1"/>
          <p:cNvSpPr txBox="1">
            <a:spLocks noGrp="1"/>
          </p:cNvSpPr>
          <p:nvPr>
            <p:ph type="dt" idx="10"/>
          </p:nvPr>
        </p:nvSpPr>
        <p:spPr>
          <a:xfrm>
            <a:off x="660083" y="11865189"/>
            <a:ext cx="2160270" cy="6815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1"/>
          <p:cNvSpPr txBox="1">
            <a:spLocks noGrp="1"/>
          </p:cNvSpPr>
          <p:nvPr>
            <p:ph type="ftr" idx="11"/>
          </p:nvPr>
        </p:nvSpPr>
        <p:spPr>
          <a:xfrm>
            <a:off x="3180398" y="11865189"/>
            <a:ext cx="3240405" cy="6815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1"/>
          <p:cNvSpPr txBox="1">
            <a:spLocks noGrp="1"/>
          </p:cNvSpPr>
          <p:nvPr>
            <p:ph type="sldNum" idx="12"/>
          </p:nvPr>
        </p:nvSpPr>
        <p:spPr>
          <a:xfrm>
            <a:off x="6780848" y="11865189"/>
            <a:ext cx="2160270" cy="6815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dt" idx="10"/>
          </p:nvPr>
        </p:nvSpPr>
        <p:spPr>
          <a:xfrm>
            <a:off x="660083" y="11865189"/>
            <a:ext cx="2160270" cy="6815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3180398" y="11865189"/>
            <a:ext cx="3240405" cy="6815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6780848" y="11865189"/>
            <a:ext cx="2160270" cy="6815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661333" y="853440"/>
            <a:ext cx="3096637" cy="29870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360"/>
              <a:buFont typeface="Calibri"/>
              <a:buNone/>
              <a:defRPr sz="3359"/>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3"/>
          <p:cNvSpPr txBox="1">
            <a:spLocks noGrp="1"/>
          </p:cNvSpPr>
          <p:nvPr>
            <p:ph type="body" idx="1"/>
          </p:nvPr>
        </p:nvSpPr>
        <p:spPr>
          <a:xfrm>
            <a:off x="4081760" y="1843196"/>
            <a:ext cx="4860608" cy="9097433"/>
          </a:xfrm>
          <a:prstGeom prst="rect">
            <a:avLst/>
          </a:prstGeom>
          <a:noFill/>
          <a:ln>
            <a:noFill/>
          </a:ln>
        </p:spPr>
        <p:txBody>
          <a:bodyPr spcFirstLastPara="1" wrap="square" lIns="91425" tIns="45700" rIns="91425" bIns="45700" anchor="t" anchorCtr="0">
            <a:normAutofit/>
          </a:bodyPr>
          <a:lstStyle>
            <a:lvl1pPr marL="457200" lvl="0" indent="-441960" algn="l">
              <a:lnSpc>
                <a:spcPct val="90000"/>
              </a:lnSpc>
              <a:spcBef>
                <a:spcPts val="1050"/>
              </a:spcBef>
              <a:spcAft>
                <a:spcPts val="0"/>
              </a:spcAft>
              <a:buClr>
                <a:schemeClr val="dk1"/>
              </a:buClr>
              <a:buSzPts val="3360"/>
              <a:buChar char="•"/>
              <a:defRPr sz="3359"/>
            </a:lvl1pPr>
            <a:lvl2pPr marL="914400" lvl="1" indent="-415290" algn="l">
              <a:lnSpc>
                <a:spcPct val="90000"/>
              </a:lnSpc>
              <a:spcBef>
                <a:spcPts val="525"/>
              </a:spcBef>
              <a:spcAft>
                <a:spcPts val="0"/>
              </a:spcAft>
              <a:buClr>
                <a:schemeClr val="dk1"/>
              </a:buClr>
              <a:buSzPts val="2940"/>
              <a:buChar char="•"/>
              <a:defRPr sz="2940"/>
            </a:lvl2pPr>
            <a:lvl3pPr marL="1371600" lvl="2" indent="-388619" algn="l">
              <a:lnSpc>
                <a:spcPct val="90000"/>
              </a:lnSpc>
              <a:spcBef>
                <a:spcPts val="525"/>
              </a:spcBef>
              <a:spcAft>
                <a:spcPts val="0"/>
              </a:spcAft>
              <a:buClr>
                <a:schemeClr val="dk1"/>
              </a:buClr>
              <a:buSzPts val="2520"/>
              <a:buChar char="•"/>
              <a:defRPr sz="2520"/>
            </a:lvl3pPr>
            <a:lvl4pPr marL="1828800" lvl="3" indent="-361950" algn="l">
              <a:lnSpc>
                <a:spcPct val="90000"/>
              </a:lnSpc>
              <a:spcBef>
                <a:spcPts val="525"/>
              </a:spcBef>
              <a:spcAft>
                <a:spcPts val="0"/>
              </a:spcAft>
              <a:buClr>
                <a:schemeClr val="dk1"/>
              </a:buClr>
              <a:buSzPts val="2100"/>
              <a:buChar char="•"/>
              <a:defRPr sz="2100"/>
            </a:lvl4pPr>
            <a:lvl5pPr marL="2286000" lvl="4" indent="-361950" algn="l">
              <a:lnSpc>
                <a:spcPct val="90000"/>
              </a:lnSpc>
              <a:spcBef>
                <a:spcPts val="525"/>
              </a:spcBef>
              <a:spcAft>
                <a:spcPts val="0"/>
              </a:spcAft>
              <a:buClr>
                <a:schemeClr val="dk1"/>
              </a:buClr>
              <a:buSzPts val="2100"/>
              <a:buChar char="•"/>
              <a:defRPr sz="2100"/>
            </a:lvl5pPr>
            <a:lvl6pPr marL="2743200" lvl="5" indent="-361950" algn="l">
              <a:lnSpc>
                <a:spcPct val="90000"/>
              </a:lnSpc>
              <a:spcBef>
                <a:spcPts val="525"/>
              </a:spcBef>
              <a:spcAft>
                <a:spcPts val="0"/>
              </a:spcAft>
              <a:buClr>
                <a:schemeClr val="dk1"/>
              </a:buClr>
              <a:buSzPts val="2100"/>
              <a:buChar char="•"/>
              <a:defRPr sz="2100"/>
            </a:lvl6pPr>
            <a:lvl7pPr marL="3200400" lvl="6" indent="-361950" algn="l">
              <a:lnSpc>
                <a:spcPct val="90000"/>
              </a:lnSpc>
              <a:spcBef>
                <a:spcPts val="525"/>
              </a:spcBef>
              <a:spcAft>
                <a:spcPts val="0"/>
              </a:spcAft>
              <a:buClr>
                <a:schemeClr val="dk1"/>
              </a:buClr>
              <a:buSzPts val="2100"/>
              <a:buChar char="•"/>
              <a:defRPr sz="2100"/>
            </a:lvl7pPr>
            <a:lvl8pPr marL="3657600" lvl="7" indent="-361950" algn="l">
              <a:lnSpc>
                <a:spcPct val="90000"/>
              </a:lnSpc>
              <a:spcBef>
                <a:spcPts val="525"/>
              </a:spcBef>
              <a:spcAft>
                <a:spcPts val="0"/>
              </a:spcAft>
              <a:buClr>
                <a:schemeClr val="dk1"/>
              </a:buClr>
              <a:buSzPts val="2100"/>
              <a:buChar char="•"/>
              <a:defRPr sz="2100"/>
            </a:lvl8pPr>
            <a:lvl9pPr marL="4114800" lvl="8" indent="-361950" algn="l">
              <a:lnSpc>
                <a:spcPct val="90000"/>
              </a:lnSpc>
              <a:spcBef>
                <a:spcPts val="525"/>
              </a:spcBef>
              <a:spcAft>
                <a:spcPts val="0"/>
              </a:spcAft>
              <a:buClr>
                <a:schemeClr val="dk1"/>
              </a:buClr>
              <a:buSzPts val="2100"/>
              <a:buChar char="•"/>
              <a:defRPr sz="2100"/>
            </a:lvl9pPr>
          </a:lstStyle>
          <a:p>
            <a:endParaRPr/>
          </a:p>
        </p:txBody>
      </p:sp>
      <p:sp>
        <p:nvSpPr>
          <p:cNvPr id="57" name="Google Shape;57;p13"/>
          <p:cNvSpPr txBox="1">
            <a:spLocks noGrp="1"/>
          </p:cNvSpPr>
          <p:nvPr>
            <p:ph type="body" idx="2"/>
          </p:nvPr>
        </p:nvSpPr>
        <p:spPr>
          <a:xfrm>
            <a:off x="661333" y="3840480"/>
            <a:ext cx="3096637" cy="711496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50"/>
              </a:spcBef>
              <a:spcAft>
                <a:spcPts val="0"/>
              </a:spcAft>
              <a:buClr>
                <a:schemeClr val="dk1"/>
              </a:buClr>
              <a:buSzPts val="1680"/>
              <a:buNone/>
              <a:defRPr sz="1679"/>
            </a:lvl1pPr>
            <a:lvl2pPr marL="914400" lvl="1" indent="-228600" algn="l">
              <a:lnSpc>
                <a:spcPct val="90000"/>
              </a:lnSpc>
              <a:spcBef>
                <a:spcPts val="525"/>
              </a:spcBef>
              <a:spcAft>
                <a:spcPts val="0"/>
              </a:spcAft>
              <a:buClr>
                <a:schemeClr val="dk1"/>
              </a:buClr>
              <a:buSzPts val="1470"/>
              <a:buNone/>
              <a:defRPr sz="1470"/>
            </a:lvl2pPr>
            <a:lvl3pPr marL="1371600" lvl="2" indent="-228600" algn="l">
              <a:lnSpc>
                <a:spcPct val="90000"/>
              </a:lnSpc>
              <a:spcBef>
                <a:spcPts val="525"/>
              </a:spcBef>
              <a:spcAft>
                <a:spcPts val="0"/>
              </a:spcAft>
              <a:buClr>
                <a:schemeClr val="dk1"/>
              </a:buClr>
              <a:buSzPts val="1260"/>
              <a:buNone/>
              <a:defRPr sz="1260"/>
            </a:lvl3pPr>
            <a:lvl4pPr marL="1828800" lvl="3" indent="-228600" algn="l">
              <a:lnSpc>
                <a:spcPct val="90000"/>
              </a:lnSpc>
              <a:spcBef>
                <a:spcPts val="525"/>
              </a:spcBef>
              <a:spcAft>
                <a:spcPts val="0"/>
              </a:spcAft>
              <a:buClr>
                <a:schemeClr val="dk1"/>
              </a:buClr>
              <a:buSzPts val="1050"/>
              <a:buNone/>
              <a:defRPr sz="1050"/>
            </a:lvl4pPr>
            <a:lvl5pPr marL="2286000" lvl="4" indent="-228600" algn="l">
              <a:lnSpc>
                <a:spcPct val="90000"/>
              </a:lnSpc>
              <a:spcBef>
                <a:spcPts val="525"/>
              </a:spcBef>
              <a:spcAft>
                <a:spcPts val="0"/>
              </a:spcAft>
              <a:buClr>
                <a:schemeClr val="dk1"/>
              </a:buClr>
              <a:buSzPts val="1050"/>
              <a:buNone/>
              <a:defRPr sz="1050"/>
            </a:lvl5pPr>
            <a:lvl6pPr marL="2743200" lvl="5" indent="-228600" algn="l">
              <a:lnSpc>
                <a:spcPct val="90000"/>
              </a:lnSpc>
              <a:spcBef>
                <a:spcPts val="525"/>
              </a:spcBef>
              <a:spcAft>
                <a:spcPts val="0"/>
              </a:spcAft>
              <a:buClr>
                <a:schemeClr val="dk1"/>
              </a:buClr>
              <a:buSzPts val="1050"/>
              <a:buNone/>
              <a:defRPr sz="1050"/>
            </a:lvl6pPr>
            <a:lvl7pPr marL="3200400" lvl="6" indent="-228600" algn="l">
              <a:lnSpc>
                <a:spcPct val="90000"/>
              </a:lnSpc>
              <a:spcBef>
                <a:spcPts val="525"/>
              </a:spcBef>
              <a:spcAft>
                <a:spcPts val="0"/>
              </a:spcAft>
              <a:buClr>
                <a:schemeClr val="dk1"/>
              </a:buClr>
              <a:buSzPts val="1050"/>
              <a:buNone/>
              <a:defRPr sz="1050"/>
            </a:lvl7pPr>
            <a:lvl8pPr marL="3657600" lvl="7" indent="-228600" algn="l">
              <a:lnSpc>
                <a:spcPct val="90000"/>
              </a:lnSpc>
              <a:spcBef>
                <a:spcPts val="525"/>
              </a:spcBef>
              <a:spcAft>
                <a:spcPts val="0"/>
              </a:spcAft>
              <a:buClr>
                <a:schemeClr val="dk1"/>
              </a:buClr>
              <a:buSzPts val="1050"/>
              <a:buNone/>
              <a:defRPr sz="1050"/>
            </a:lvl8pPr>
            <a:lvl9pPr marL="4114800" lvl="8" indent="-228600" algn="l">
              <a:lnSpc>
                <a:spcPct val="90000"/>
              </a:lnSpc>
              <a:spcBef>
                <a:spcPts val="525"/>
              </a:spcBef>
              <a:spcAft>
                <a:spcPts val="0"/>
              </a:spcAft>
              <a:buClr>
                <a:schemeClr val="dk1"/>
              </a:buClr>
              <a:buSzPts val="1050"/>
              <a:buNone/>
              <a:defRPr sz="1050"/>
            </a:lvl9pPr>
          </a:lstStyle>
          <a:p>
            <a:endParaRPr/>
          </a:p>
        </p:txBody>
      </p:sp>
      <p:sp>
        <p:nvSpPr>
          <p:cNvPr id="58" name="Google Shape;58;p13"/>
          <p:cNvSpPr txBox="1">
            <a:spLocks noGrp="1"/>
          </p:cNvSpPr>
          <p:nvPr>
            <p:ph type="dt" idx="10"/>
          </p:nvPr>
        </p:nvSpPr>
        <p:spPr>
          <a:xfrm>
            <a:off x="660083" y="11865189"/>
            <a:ext cx="2160270" cy="6815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3"/>
          <p:cNvSpPr txBox="1">
            <a:spLocks noGrp="1"/>
          </p:cNvSpPr>
          <p:nvPr>
            <p:ph type="ftr" idx="11"/>
          </p:nvPr>
        </p:nvSpPr>
        <p:spPr>
          <a:xfrm>
            <a:off x="3180398" y="11865189"/>
            <a:ext cx="3240405" cy="6815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
          <p:cNvSpPr txBox="1">
            <a:spLocks noGrp="1"/>
          </p:cNvSpPr>
          <p:nvPr>
            <p:ph type="sldNum" idx="12"/>
          </p:nvPr>
        </p:nvSpPr>
        <p:spPr>
          <a:xfrm>
            <a:off x="6780848" y="11865189"/>
            <a:ext cx="2160270" cy="6815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661333" y="853440"/>
            <a:ext cx="3096637" cy="29870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360"/>
              <a:buFont typeface="Calibri"/>
              <a:buNone/>
              <a:defRPr sz="3359"/>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
          <p:cNvSpPr>
            <a:spLocks noGrp="1"/>
          </p:cNvSpPr>
          <p:nvPr>
            <p:ph type="pic" idx="2"/>
          </p:nvPr>
        </p:nvSpPr>
        <p:spPr>
          <a:xfrm>
            <a:off x="4081760" y="1843196"/>
            <a:ext cx="4860608" cy="9097433"/>
          </a:xfrm>
          <a:prstGeom prst="rect">
            <a:avLst/>
          </a:prstGeom>
          <a:noFill/>
          <a:ln>
            <a:noFill/>
          </a:ln>
        </p:spPr>
      </p:sp>
      <p:sp>
        <p:nvSpPr>
          <p:cNvPr id="64" name="Google Shape;64;p14"/>
          <p:cNvSpPr txBox="1">
            <a:spLocks noGrp="1"/>
          </p:cNvSpPr>
          <p:nvPr>
            <p:ph type="body" idx="1"/>
          </p:nvPr>
        </p:nvSpPr>
        <p:spPr>
          <a:xfrm>
            <a:off x="661333" y="3840480"/>
            <a:ext cx="3096637" cy="711496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50"/>
              </a:spcBef>
              <a:spcAft>
                <a:spcPts val="0"/>
              </a:spcAft>
              <a:buClr>
                <a:schemeClr val="dk1"/>
              </a:buClr>
              <a:buSzPts val="1680"/>
              <a:buNone/>
              <a:defRPr sz="1679"/>
            </a:lvl1pPr>
            <a:lvl2pPr marL="914400" lvl="1" indent="-228600" algn="l">
              <a:lnSpc>
                <a:spcPct val="90000"/>
              </a:lnSpc>
              <a:spcBef>
                <a:spcPts val="525"/>
              </a:spcBef>
              <a:spcAft>
                <a:spcPts val="0"/>
              </a:spcAft>
              <a:buClr>
                <a:schemeClr val="dk1"/>
              </a:buClr>
              <a:buSzPts val="1470"/>
              <a:buNone/>
              <a:defRPr sz="1470"/>
            </a:lvl2pPr>
            <a:lvl3pPr marL="1371600" lvl="2" indent="-228600" algn="l">
              <a:lnSpc>
                <a:spcPct val="90000"/>
              </a:lnSpc>
              <a:spcBef>
                <a:spcPts val="525"/>
              </a:spcBef>
              <a:spcAft>
                <a:spcPts val="0"/>
              </a:spcAft>
              <a:buClr>
                <a:schemeClr val="dk1"/>
              </a:buClr>
              <a:buSzPts val="1260"/>
              <a:buNone/>
              <a:defRPr sz="1260"/>
            </a:lvl3pPr>
            <a:lvl4pPr marL="1828800" lvl="3" indent="-228600" algn="l">
              <a:lnSpc>
                <a:spcPct val="90000"/>
              </a:lnSpc>
              <a:spcBef>
                <a:spcPts val="525"/>
              </a:spcBef>
              <a:spcAft>
                <a:spcPts val="0"/>
              </a:spcAft>
              <a:buClr>
                <a:schemeClr val="dk1"/>
              </a:buClr>
              <a:buSzPts val="1050"/>
              <a:buNone/>
              <a:defRPr sz="1050"/>
            </a:lvl4pPr>
            <a:lvl5pPr marL="2286000" lvl="4" indent="-228600" algn="l">
              <a:lnSpc>
                <a:spcPct val="90000"/>
              </a:lnSpc>
              <a:spcBef>
                <a:spcPts val="525"/>
              </a:spcBef>
              <a:spcAft>
                <a:spcPts val="0"/>
              </a:spcAft>
              <a:buClr>
                <a:schemeClr val="dk1"/>
              </a:buClr>
              <a:buSzPts val="1050"/>
              <a:buNone/>
              <a:defRPr sz="1050"/>
            </a:lvl5pPr>
            <a:lvl6pPr marL="2743200" lvl="5" indent="-228600" algn="l">
              <a:lnSpc>
                <a:spcPct val="90000"/>
              </a:lnSpc>
              <a:spcBef>
                <a:spcPts val="525"/>
              </a:spcBef>
              <a:spcAft>
                <a:spcPts val="0"/>
              </a:spcAft>
              <a:buClr>
                <a:schemeClr val="dk1"/>
              </a:buClr>
              <a:buSzPts val="1050"/>
              <a:buNone/>
              <a:defRPr sz="1050"/>
            </a:lvl6pPr>
            <a:lvl7pPr marL="3200400" lvl="6" indent="-228600" algn="l">
              <a:lnSpc>
                <a:spcPct val="90000"/>
              </a:lnSpc>
              <a:spcBef>
                <a:spcPts val="525"/>
              </a:spcBef>
              <a:spcAft>
                <a:spcPts val="0"/>
              </a:spcAft>
              <a:buClr>
                <a:schemeClr val="dk1"/>
              </a:buClr>
              <a:buSzPts val="1050"/>
              <a:buNone/>
              <a:defRPr sz="1050"/>
            </a:lvl7pPr>
            <a:lvl8pPr marL="3657600" lvl="7" indent="-228600" algn="l">
              <a:lnSpc>
                <a:spcPct val="90000"/>
              </a:lnSpc>
              <a:spcBef>
                <a:spcPts val="525"/>
              </a:spcBef>
              <a:spcAft>
                <a:spcPts val="0"/>
              </a:spcAft>
              <a:buClr>
                <a:schemeClr val="dk1"/>
              </a:buClr>
              <a:buSzPts val="1050"/>
              <a:buNone/>
              <a:defRPr sz="1050"/>
            </a:lvl8pPr>
            <a:lvl9pPr marL="4114800" lvl="8" indent="-228600" algn="l">
              <a:lnSpc>
                <a:spcPct val="90000"/>
              </a:lnSpc>
              <a:spcBef>
                <a:spcPts val="525"/>
              </a:spcBef>
              <a:spcAft>
                <a:spcPts val="0"/>
              </a:spcAft>
              <a:buClr>
                <a:schemeClr val="dk1"/>
              </a:buClr>
              <a:buSzPts val="1050"/>
              <a:buNone/>
              <a:defRPr sz="1050"/>
            </a:lvl9pPr>
          </a:lstStyle>
          <a:p>
            <a:endParaRPr/>
          </a:p>
        </p:txBody>
      </p:sp>
      <p:sp>
        <p:nvSpPr>
          <p:cNvPr id="65" name="Google Shape;65;p14"/>
          <p:cNvSpPr txBox="1">
            <a:spLocks noGrp="1"/>
          </p:cNvSpPr>
          <p:nvPr>
            <p:ph type="dt" idx="10"/>
          </p:nvPr>
        </p:nvSpPr>
        <p:spPr>
          <a:xfrm>
            <a:off x="660083" y="11865189"/>
            <a:ext cx="2160270" cy="6815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4"/>
          <p:cNvSpPr txBox="1">
            <a:spLocks noGrp="1"/>
          </p:cNvSpPr>
          <p:nvPr>
            <p:ph type="ftr" idx="11"/>
          </p:nvPr>
        </p:nvSpPr>
        <p:spPr>
          <a:xfrm>
            <a:off x="3180398" y="11865189"/>
            <a:ext cx="3240405" cy="6815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4"/>
          <p:cNvSpPr txBox="1">
            <a:spLocks noGrp="1"/>
          </p:cNvSpPr>
          <p:nvPr>
            <p:ph type="sldNum" idx="12"/>
          </p:nvPr>
        </p:nvSpPr>
        <p:spPr>
          <a:xfrm>
            <a:off x="6780848" y="11865189"/>
            <a:ext cx="2160270" cy="6815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660083" y="681570"/>
            <a:ext cx="8281035" cy="247438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5"/>
          <p:cNvSpPr txBox="1">
            <a:spLocks noGrp="1"/>
          </p:cNvSpPr>
          <p:nvPr>
            <p:ph type="body" idx="1"/>
          </p:nvPr>
        </p:nvSpPr>
        <p:spPr>
          <a:xfrm rot="5400000">
            <a:off x="739352" y="3328565"/>
            <a:ext cx="8122498" cy="828103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50"/>
              </a:spcBef>
              <a:spcAft>
                <a:spcPts val="0"/>
              </a:spcAft>
              <a:buClr>
                <a:schemeClr val="dk1"/>
              </a:buClr>
              <a:buSzPts val="1800"/>
              <a:buChar char="•"/>
              <a:defRPr/>
            </a:lvl1pPr>
            <a:lvl2pPr marL="914400" lvl="1" indent="-342900" algn="l">
              <a:lnSpc>
                <a:spcPct val="90000"/>
              </a:lnSpc>
              <a:spcBef>
                <a:spcPts val="525"/>
              </a:spcBef>
              <a:spcAft>
                <a:spcPts val="0"/>
              </a:spcAft>
              <a:buClr>
                <a:schemeClr val="dk1"/>
              </a:buClr>
              <a:buSzPts val="1800"/>
              <a:buChar char="•"/>
              <a:defRPr/>
            </a:lvl2pPr>
            <a:lvl3pPr marL="1371600" lvl="2" indent="-342900" algn="l">
              <a:lnSpc>
                <a:spcPct val="90000"/>
              </a:lnSpc>
              <a:spcBef>
                <a:spcPts val="525"/>
              </a:spcBef>
              <a:spcAft>
                <a:spcPts val="0"/>
              </a:spcAft>
              <a:buClr>
                <a:schemeClr val="dk1"/>
              </a:buClr>
              <a:buSzPts val="1800"/>
              <a:buChar char="•"/>
              <a:defRPr/>
            </a:lvl3pPr>
            <a:lvl4pPr marL="1828800" lvl="3" indent="-342900" algn="l">
              <a:lnSpc>
                <a:spcPct val="90000"/>
              </a:lnSpc>
              <a:spcBef>
                <a:spcPts val="525"/>
              </a:spcBef>
              <a:spcAft>
                <a:spcPts val="0"/>
              </a:spcAft>
              <a:buClr>
                <a:schemeClr val="dk1"/>
              </a:buClr>
              <a:buSzPts val="1800"/>
              <a:buChar char="•"/>
              <a:defRPr/>
            </a:lvl4pPr>
            <a:lvl5pPr marL="2286000" lvl="4" indent="-342900" algn="l">
              <a:lnSpc>
                <a:spcPct val="90000"/>
              </a:lnSpc>
              <a:spcBef>
                <a:spcPts val="525"/>
              </a:spcBef>
              <a:spcAft>
                <a:spcPts val="0"/>
              </a:spcAft>
              <a:buClr>
                <a:schemeClr val="dk1"/>
              </a:buClr>
              <a:buSzPts val="1800"/>
              <a:buChar char="•"/>
              <a:defRPr/>
            </a:lvl5pPr>
            <a:lvl6pPr marL="2743200" lvl="5" indent="-342900" algn="l">
              <a:lnSpc>
                <a:spcPct val="90000"/>
              </a:lnSpc>
              <a:spcBef>
                <a:spcPts val="525"/>
              </a:spcBef>
              <a:spcAft>
                <a:spcPts val="0"/>
              </a:spcAft>
              <a:buClr>
                <a:schemeClr val="dk1"/>
              </a:buClr>
              <a:buSzPts val="1800"/>
              <a:buChar char="•"/>
              <a:defRPr/>
            </a:lvl6pPr>
            <a:lvl7pPr marL="3200400" lvl="6" indent="-342900" algn="l">
              <a:lnSpc>
                <a:spcPct val="90000"/>
              </a:lnSpc>
              <a:spcBef>
                <a:spcPts val="525"/>
              </a:spcBef>
              <a:spcAft>
                <a:spcPts val="0"/>
              </a:spcAft>
              <a:buClr>
                <a:schemeClr val="dk1"/>
              </a:buClr>
              <a:buSzPts val="1800"/>
              <a:buChar char="•"/>
              <a:defRPr/>
            </a:lvl7pPr>
            <a:lvl8pPr marL="3657600" lvl="7" indent="-342900" algn="l">
              <a:lnSpc>
                <a:spcPct val="90000"/>
              </a:lnSpc>
              <a:spcBef>
                <a:spcPts val="525"/>
              </a:spcBef>
              <a:spcAft>
                <a:spcPts val="0"/>
              </a:spcAft>
              <a:buClr>
                <a:schemeClr val="dk1"/>
              </a:buClr>
              <a:buSzPts val="1800"/>
              <a:buChar char="•"/>
              <a:defRPr/>
            </a:lvl8pPr>
            <a:lvl9pPr marL="4114800" lvl="8" indent="-342900" algn="l">
              <a:lnSpc>
                <a:spcPct val="90000"/>
              </a:lnSpc>
              <a:spcBef>
                <a:spcPts val="525"/>
              </a:spcBef>
              <a:spcAft>
                <a:spcPts val="0"/>
              </a:spcAft>
              <a:buClr>
                <a:schemeClr val="dk1"/>
              </a:buClr>
              <a:buSzPts val="1800"/>
              <a:buChar char="•"/>
              <a:defRPr/>
            </a:lvl9pPr>
          </a:lstStyle>
          <a:p>
            <a:endParaRPr/>
          </a:p>
        </p:txBody>
      </p:sp>
      <p:sp>
        <p:nvSpPr>
          <p:cNvPr id="71" name="Google Shape;71;p15"/>
          <p:cNvSpPr txBox="1">
            <a:spLocks noGrp="1"/>
          </p:cNvSpPr>
          <p:nvPr>
            <p:ph type="dt" idx="10"/>
          </p:nvPr>
        </p:nvSpPr>
        <p:spPr>
          <a:xfrm>
            <a:off x="660083" y="11865189"/>
            <a:ext cx="2160270" cy="6815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5"/>
          <p:cNvSpPr txBox="1">
            <a:spLocks noGrp="1"/>
          </p:cNvSpPr>
          <p:nvPr>
            <p:ph type="ftr" idx="11"/>
          </p:nvPr>
        </p:nvSpPr>
        <p:spPr>
          <a:xfrm>
            <a:off x="3180398" y="11865189"/>
            <a:ext cx="3240405" cy="6815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5"/>
          <p:cNvSpPr txBox="1">
            <a:spLocks noGrp="1"/>
          </p:cNvSpPr>
          <p:nvPr>
            <p:ph type="sldNum" idx="12"/>
          </p:nvPr>
        </p:nvSpPr>
        <p:spPr>
          <a:xfrm>
            <a:off x="6780848" y="11865189"/>
            <a:ext cx="2160270" cy="6815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A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660083" y="681570"/>
            <a:ext cx="8281035" cy="247438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620"/>
              <a:buFont typeface="Calibri"/>
              <a:buNone/>
              <a:defRPr sz="462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5"/>
          <p:cNvSpPr txBox="1">
            <a:spLocks noGrp="1"/>
          </p:cNvSpPr>
          <p:nvPr>
            <p:ph type="body" idx="1"/>
          </p:nvPr>
        </p:nvSpPr>
        <p:spPr>
          <a:xfrm>
            <a:off x="660083" y="3407833"/>
            <a:ext cx="8281035" cy="8122498"/>
          </a:xfrm>
          <a:prstGeom prst="rect">
            <a:avLst/>
          </a:prstGeom>
          <a:noFill/>
          <a:ln>
            <a:noFill/>
          </a:ln>
        </p:spPr>
        <p:txBody>
          <a:bodyPr spcFirstLastPara="1" wrap="square" lIns="91425" tIns="45700" rIns="91425" bIns="45700" anchor="t" anchorCtr="0">
            <a:normAutofit/>
          </a:bodyPr>
          <a:lstStyle>
            <a:lvl1pPr marL="457200" marR="0" lvl="0" indent="-415290" algn="l" rtl="0">
              <a:lnSpc>
                <a:spcPct val="90000"/>
              </a:lnSpc>
              <a:spcBef>
                <a:spcPts val="1050"/>
              </a:spcBef>
              <a:spcAft>
                <a:spcPts val="0"/>
              </a:spcAft>
              <a:buClr>
                <a:schemeClr val="dk1"/>
              </a:buClr>
              <a:buSzPts val="2940"/>
              <a:buFont typeface="Arial"/>
              <a:buChar char="•"/>
              <a:defRPr sz="2940" b="0" i="0" u="none" strike="noStrike" cap="none">
                <a:solidFill>
                  <a:schemeClr val="dk1"/>
                </a:solidFill>
                <a:latin typeface="Calibri"/>
                <a:ea typeface="Calibri"/>
                <a:cs typeface="Calibri"/>
                <a:sym typeface="Calibri"/>
              </a:defRPr>
            </a:lvl1pPr>
            <a:lvl2pPr marL="914400" marR="0" lvl="1" indent="-388619" algn="l" rtl="0">
              <a:lnSpc>
                <a:spcPct val="90000"/>
              </a:lnSpc>
              <a:spcBef>
                <a:spcPts val="525"/>
              </a:spcBef>
              <a:spcAft>
                <a:spcPts val="0"/>
              </a:spcAft>
              <a:buClr>
                <a:schemeClr val="dk1"/>
              </a:buClr>
              <a:buSzPts val="2520"/>
              <a:buFont typeface="Arial"/>
              <a:buChar char="•"/>
              <a:defRPr sz="2520" b="0" i="0" u="none" strike="noStrike" cap="none">
                <a:solidFill>
                  <a:schemeClr val="dk1"/>
                </a:solidFill>
                <a:latin typeface="Calibri"/>
                <a:ea typeface="Calibri"/>
                <a:cs typeface="Calibri"/>
                <a:sym typeface="Calibri"/>
              </a:defRPr>
            </a:lvl2pPr>
            <a:lvl3pPr marL="1371600" marR="0" lvl="2" indent="-361950" algn="l" rtl="0">
              <a:lnSpc>
                <a:spcPct val="90000"/>
              </a:lnSpc>
              <a:spcBef>
                <a:spcPts val="525"/>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3pPr>
            <a:lvl4pPr marL="1828800" marR="0" lvl="3" indent="-348614" algn="l" rtl="0">
              <a:lnSpc>
                <a:spcPct val="90000"/>
              </a:lnSpc>
              <a:spcBef>
                <a:spcPts val="525"/>
              </a:spcBef>
              <a:spcAft>
                <a:spcPts val="0"/>
              </a:spcAft>
              <a:buClr>
                <a:schemeClr val="dk1"/>
              </a:buClr>
              <a:buSzPts val="1890"/>
              <a:buFont typeface="Arial"/>
              <a:buChar char="•"/>
              <a:defRPr sz="1890" b="0" i="0" u="none" strike="noStrike" cap="none">
                <a:solidFill>
                  <a:schemeClr val="dk1"/>
                </a:solidFill>
                <a:latin typeface="Calibri"/>
                <a:ea typeface="Calibri"/>
                <a:cs typeface="Calibri"/>
                <a:sym typeface="Calibri"/>
              </a:defRPr>
            </a:lvl4pPr>
            <a:lvl5pPr marL="2286000" marR="0" lvl="4" indent="-348614" algn="l" rtl="0">
              <a:lnSpc>
                <a:spcPct val="90000"/>
              </a:lnSpc>
              <a:spcBef>
                <a:spcPts val="525"/>
              </a:spcBef>
              <a:spcAft>
                <a:spcPts val="0"/>
              </a:spcAft>
              <a:buClr>
                <a:schemeClr val="dk1"/>
              </a:buClr>
              <a:buSzPts val="1890"/>
              <a:buFont typeface="Arial"/>
              <a:buChar char="•"/>
              <a:defRPr sz="1890" b="0" i="0" u="none" strike="noStrike" cap="none">
                <a:solidFill>
                  <a:schemeClr val="dk1"/>
                </a:solidFill>
                <a:latin typeface="Calibri"/>
                <a:ea typeface="Calibri"/>
                <a:cs typeface="Calibri"/>
                <a:sym typeface="Calibri"/>
              </a:defRPr>
            </a:lvl5pPr>
            <a:lvl6pPr marL="2743200" marR="0" lvl="5" indent="-348614" algn="l" rtl="0">
              <a:lnSpc>
                <a:spcPct val="90000"/>
              </a:lnSpc>
              <a:spcBef>
                <a:spcPts val="525"/>
              </a:spcBef>
              <a:spcAft>
                <a:spcPts val="0"/>
              </a:spcAft>
              <a:buClr>
                <a:schemeClr val="dk1"/>
              </a:buClr>
              <a:buSzPts val="1890"/>
              <a:buFont typeface="Arial"/>
              <a:buChar char="•"/>
              <a:defRPr sz="1890" b="0" i="0" u="none" strike="noStrike" cap="none">
                <a:solidFill>
                  <a:schemeClr val="dk1"/>
                </a:solidFill>
                <a:latin typeface="Calibri"/>
                <a:ea typeface="Calibri"/>
                <a:cs typeface="Calibri"/>
                <a:sym typeface="Calibri"/>
              </a:defRPr>
            </a:lvl6pPr>
            <a:lvl7pPr marL="3200400" marR="0" lvl="6" indent="-348614" algn="l" rtl="0">
              <a:lnSpc>
                <a:spcPct val="90000"/>
              </a:lnSpc>
              <a:spcBef>
                <a:spcPts val="525"/>
              </a:spcBef>
              <a:spcAft>
                <a:spcPts val="0"/>
              </a:spcAft>
              <a:buClr>
                <a:schemeClr val="dk1"/>
              </a:buClr>
              <a:buSzPts val="1890"/>
              <a:buFont typeface="Arial"/>
              <a:buChar char="•"/>
              <a:defRPr sz="1890" b="0" i="0" u="none" strike="noStrike" cap="none">
                <a:solidFill>
                  <a:schemeClr val="dk1"/>
                </a:solidFill>
                <a:latin typeface="Calibri"/>
                <a:ea typeface="Calibri"/>
                <a:cs typeface="Calibri"/>
                <a:sym typeface="Calibri"/>
              </a:defRPr>
            </a:lvl7pPr>
            <a:lvl8pPr marL="3657600" marR="0" lvl="7" indent="-348615" algn="l" rtl="0">
              <a:lnSpc>
                <a:spcPct val="90000"/>
              </a:lnSpc>
              <a:spcBef>
                <a:spcPts val="525"/>
              </a:spcBef>
              <a:spcAft>
                <a:spcPts val="0"/>
              </a:spcAft>
              <a:buClr>
                <a:schemeClr val="dk1"/>
              </a:buClr>
              <a:buSzPts val="1890"/>
              <a:buFont typeface="Arial"/>
              <a:buChar char="•"/>
              <a:defRPr sz="1890" b="0" i="0" u="none" strike="noStrike" cap="none">
                <a:solidFill>
                  <a:schemeClr val="dk1"/>
                </a:solidFill>
                <a:latin typeface="Calibri"/>
                <a:ea typeface="Calibri"/>
                <a:cs typeface="Calibri"/>
                <a:sym typeface="Calibri"/>
              </a:defRPr>
            </a:lvl8pPr>
            <a:lvl9pPr marL="4114800" marR="0" lvl="8" indent="-348615" algn="l" rtl="0">
              <a:lnSpc>
                <a:spcPct val="90000"/>
              </a:lnSpc>
              <a:spcBef>
                <a:spcPts val="525"/>
              </a:spcBef>
              <a:spcAft>
                <a:spcPts val="0"/>
              </a:spcAft>
              <a:buClr>
                <a:schemeClr val="dk1"/>
              </a:buClr>
              <a:buSzPts val="1890"/>
              <a:buFont typeface="Arial"/>
              <a:buChar char="•"/>
              <a:defRPr sz="1890" b="0" i="0" u="none" strike="noStrike" cap="none">
                <a:solidFill>
                  <a:schemeClr val="dk1"/>
                </a:solidFill>
                <a:latin typeface="Calibri"/>
                <a:ea typeface="Calibri"/>
                <a:cs typeface="Calibri"/>
                <a:sym typeface="Calibri"/>
              </a:defRPr>
            </a:lvl9pPr>
          </a:lstStyle>
          <a:p>
            <a:endParaRPr/>
          </a:p>
        </p:txBody>
      </p:sp>
      <p:sp>
        <p:nvSpPr>
          <p:cNvPr id="8" name="Google Shape;8;p5"/>
          <p:cNvSpPr txBox="1">
            <a:spLocks noGrp="1"/>
          </p:cNvSpPr>
          <p:nvPr>
            <p:ph type="dt" idx="10"/>
          </p:nvPr>
        </p:nvSpPr>
        <p:spPr>
          <a:xfrm>
            <a:off x="660083" y="11865189"/>
            <a:ext cx="2160270" cy="68156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6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5"/>
          <p:cNvSpPr txBox="1">
            <a:spLocks noGrp="1"/>
          </p:cNvSpPr>
          <p:nvPr>
            <p:ph type="ftr" idx="11"/>
          </p:nvPr>
        </p:nvSpPr>
        <p:spPr>
          <a:xfrm>
            <a:off x="3180398" y="11865189"/>
            <a:ext cx="3240405" cy="681567"/>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6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5"/>
          <p:cNvSpPr txBox="1">
            <a:spLocks noGrp="1"/>
          </p:cNvSpPr>
          <p:nvPr>
            <p:ph type="sldNum" idx="12"/>
          </p:nvPr>
        </p:nvSpPr>
        <p:spPr>
          <a:xfrm>
            <a:off x="6780848" y="11865189"/>
            <a:ext cx="2160270" cy="68156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AT"/>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pSp>
        <p:nvGrpSpPr>
          <p:cNvPr id="95" name="Google Shape;95;p17"/>
          <p:cNvGrpSpPr/>
          <p:nvPr/>
        </p:nvGrpSpPr>
        <p:grpSpPr>
          <a:xfrm>
            <a:off x="957600" y="865447"/>
            <a:ext cx="7686000" cy="7686000"/>
            <a:chOff x="1247274" y="1077809"/>
            <a:chExt cx="7382832" cy="7257471"/>
          </a:xfrm>
        </p:grpSpPr>
        <p:sp>
          <p:nvSpPr>
            <p:cNvPr id="96" name="Google Shape;96;p17"/>
            <p:cNvSpPr/>
            <p:nvPr/>
          </p:nvSpPr>
          <p:spPr>
            <a:xfrm>
              <a:off x="1503320" y="1077809"/>
              <a:ext cx="7106652" cy="7106652"/>
            </a:xfrm>
            <a:prstGeom prst="ellipse">
              <a:avLst/>
            </a:prstGeom>
            <a:solidFill>
              <a:srgbClr val="BBD7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17"/>
            <p:cNvSpPr/>
            <p:nvPr/>
          </p:nvSpPr>
          <p:spPr>
            <a:xfrm>
              <a:off x="1247274" y="1165715"/>
              <a:ext cx="7106652" cy="7106652"/>
            </a:xfrm>
            <a:prstGeom prst="ellipse">
              <a:avLst/>
            </a:prstGeom>
            <a:solidFill>
              <a:srgbClr val="338A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8" name="Google Shape;98;p17"/>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05" name="Google Shape;105;p17"/>
          <p:cNvSpPr txBox="1"/>
          <p:nvPr/>
        </p:nvSpPr>
        <p:spPr>
          <a:xfrm>
            <a:off x="6379812" y="12121847"/>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dirty="0">
                <a:solidFill>
                  <a:schemeClr val="accent1"/>
                </a:solidFill>
                <a:latin typeface="Arial"/>
                <a:ea typeface="Arial"/>
                <a:cs typeface="Arial"/>
                <a:sym typeface="Arial"/>
              </a:rPr>
              <a:t>www.eu365.eu</a:t>
            </a:r>
            <a:endParaRPr sz="1400" b="0" i="0" u="none" strike="noStrike" cap="none" dirty="0">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1F1F7CDF-3631-1FA2-6212-229E87626347}"/>
              </a:ext>
            </a:extLst>
          </p:cNvPr>
          <p:cNvSpPr txBox="1"/>
          <p:nvPr/>
        </p:nvSpPr>
        <p:spPr>
          <a:xfrm>
            <a:off x="1457932" y="3754574"/>
            <a:ext cx="6685336" cy="3046988"/>
          </a:xfrm>
          <a:prstGeom prst="rect">
            <a:avLst/>
          </a:prstGeom>
          <a:noFill/>
        </p:spPr>
        <p:txBody>
          <a:bodyPr wrap="square" rtlCol="0">
            <a:spAutoFit/>
          </a:bodyPr>
          <a:lstStyle/>
          <a:p>
            <a:pPr algn="ctr"/>
            <a:r>
              <a:rPr lang="de-AT" sz="4800" b="1" dirty="0">
                <a:solidFill>
                  <a:schemeClr val="bg1"/>
                </a:solidFill>
                <a:latin typeface="Libre Franklin ExtraBold" pitchFamily="2" charset="0"/>
              </a:rPr>
              <a:t>EU-WERTE UND  PARTIZIPATION IM DEMOKRATISCHEN LEBEN</a:t>
            </a:r>
          </a:p>
        </p:txBody>
      </p:sp>
      <p:sp>
        <p:nvSpPr>
          <p:cNvPr id="7" name="TextBox 6">
            <a:extLst>
              <a:ext uri="{FF2B5EF4-FFF2-40B4-BE49-F238E27FC236}">
                <a16:creationId xmlns:a16="http://schemas.microsoft.com/office/drawing/2014/main" id="{72048E50-D440-6090-44F0-EA1488FE32B2}"/>
              </a:ext>
            </a:extLst>
          </p:cNvPr>
          <p:cNvSpPr txBox="1"/>
          <p:nvPr/>
        </p:nvSpPr>
        <p:spPr>
          <a:xfrm>
            <a:off x="2112990" y="11352406"/>
            <a:ext cx="6641054" cy="769441"/>
          </a:xfrm>
          <a:prstGeom prst="rect">
            <a:avLst/>
          </a:prstGeom>
          <a:noFill/>
        </p:spPr>
        <p:txBody>
          <a:bodyPr wrap="square">
            <a:spAutoFit/>
          </a:bodyPr>
          <a:lstStyle/>
          <a:p>
            <a:pPr algn="just"/>
            <a:r>
              <a:rPr lang="en-US" sz="1100" dirty="0">
                <a:solidFill>
                  <a:srgbClr val="000000"/>
                </a:solidFill>
                <a:effectLst/>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a:p>
            <a:pPr algn="just"/>
            <a:r>
              <a:rPr lang="en-US" sz="1100" dirty="0">
                <a:solidFill>
                  <a:srgbClr val="000000"/>
                </a:solidFill>
                <a:effectLst/>
              </a:rPr>
              <a:t>Agreement Number: 2021-1-AT01-KA210-VET-000034603</a:t>
            </a:r>
          </a:p>
        </p:txBody>
      </p:sp>
      <p:pic>
        <p:nvPicPr>
          <p:cNvPr id="9" name="Picture 8">
            <a:extLst>
              <a:ext uri="{FF2B5EF4-FFF2-40B4-BE49-F238E27FC236}">
                <a16:creationId xmlns:a16="http://schemas.microsoft.com/office/drawing/2014/main" id="{4AF3C25C-A238-D60F-9FEA-EABDFF242BCD}"/>
              </a:ext>
            </a:extLst>
          </p:cNvPr>
          <p:cNvPicPr>
            <a:picLocks noChangeAspect="1"/>
          </p:cNvPicPr>
          <p:nvPr/>
        </p:nvPicPr>
        <p:blipFill>
          <a:blip r:embed="rId3"/>
          <a:stretch>
            <a:fillRect/>
          </a:stretch>
        </p:blipFill>
        <p:spPr>
          <a:xfrm>
            <a:off x="847156" y="11300258"/>
            <a:ext cx="1164234" cy="1179587"/>
          </a:xfrm>
          <a:prstGeom prst="rect">
            <a:avLst/>
          </a:prstGeom>
        </p:spPr>
      </p:pic>
      <p:pic>
        <p:nvPicPr>
          <p:cNvPr id="93" name="Google Shape;93;p17"/>
          <p:cNvPicPr preferRelativeResize="0"/>
          <p:nvPr/>
        </p:nvPicPr>
        <p:blipFill rotWithShape="1">
          <a:blip r:embed="rId4">
            <a:alphaModFix/>
          </a:blip>
          <a:srcRect/>
          <a:stretch/>
        </p:blipFill>
        <p:spPr>
          <a:xfrm>
            <a:off x="5316400" y="865447"/>
            <a:ext cx="4284800" cy="2358263"/>
          </a:xfrm>
          <a:prstGeom prst="rect">
            <a:avLst/>
          </a:prstGeom>
          <a:noFill/>
          <a:ln>
            <a:noFill/>
          </a:ln>
        </p:spPr>
      </p:pic>
      <p:grpSp>
        <p:nvGrpSpPr>
          <p:cNvPr id="11" name="Group 10">
            <a:extLst>
              <a:ext uri="{FF2B5EF4-FFF2-40B4-BE49-F238E27FC236}">
                <a16:creationId xmlns:a16="http://schemas.microsoft.com/office/drawing/2014/main" id="{AA84713B-4536-D359-D43E-E08463F35BD1}"/>
              </a:ext>
            </a:extLst>
          </p:cNvPr>
          <p:cNvGrpSpPr/>
          <p:nvPr/>
        </p:nvGrpSpPr>
        <p:grpSpPr>
          <a:xfrm>
            <a:off x="515353" y="8175967"/>
            <a:ext cx="8693755" cy="3657354"/>
            <a:chOff x="515353" y="8175967"/>
            <a:chExt cx="8693755" cy="3657354"/>
          </a:xfrm>
        </p:grpSpPr>
        <p:sp>
          <p:nvSpPr>
            <p:cNvPr id="12" name="Google Shape;90;p17">
              <a:extLst>
                <a:ext uri="{FF2B5EF4-FFF2-40B4-BE49-F238E27FC236}">
                  <a16:creationId xmlns:a16="http://schemas.microsoft.com/office/drawing/2014/main" id="{83F5DD20-16F3-8E09-D1A3-4219B118F381}"/>
                </a:ext>
              </a:extLst>
            </p:cNvPr>
            <p:cNvSpPr/>
            <p:nvPr/>
          </p:nvSpPr>
          <p:spPr>
            <a:xfrm>
              <a:off x="638614" y="8278502"/>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dirty="0">
                  <a:solidFill>
                    <a:srgbClr val="8BBDFF"/>
                  </a:solidFill>
                  <a:latin typeface="Libre Franklin Black"/>
                  <a:ea typeface="Libre Franklin Black"/>
                  <a:cs typeface="Libre Franklin Black"/>
                  <a:sym typeface="Libre Franklin Black"/>
                </a:rPr>
                <a:t>2023</a:t>
              </a:r>
              <a:endParaRPr sz="1400" b="0" i="0" u="none" strike="noStrike" cap="none" dirty="0">
                <a:solidFill>
                  <a:srgbClr val="8BBDFF"/>
                </a:solidFill>
                <a:latin typeface="Arial"/>
                <a:ea typeface="Arial"/>
                <a:cs typeface="Arial"/>
                <a:sym typeface="Arial"/>
              </a:endParaRPr>
            </a:p>
          </p:txBody>
        </p:sp>
        <p:sp>
          <p:nvSpPr>
            <p:cNvPr id="13" name="Google Shape;90;p17">
              <a:extLst>
                <a:ext uri="{FF2B5EF4-FFF2-40B4-BE49-F238E27FC236}">
                  <a16:creationId xmlns:a16="http://schemas.microsoft.com/office/drawing/2014/main" id="{D2A9B87B-D4AA-6917-2C4C-564F914C8D9D}"/>
                </a:ext>
              </a:extLst>
            </p:cNvPr>
            <p:cNvSpPr/>
            <p:nvPr/>
          </p:nvSpPr>
          <p:spPr>
            <a:xfrm>
              <a:off x="515353" y="8175967"/>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dirty="0">
                  <a:solidFill>
                    <a:srgbClr val="C5DEFF"/>
                  </a:solidFill>
                  <a:latin typeface="Libre Franklin Black"/>
                  <a:ea typeface="Libre Franklin Black"/>
                  <a:cs typeface="Libre Franklin Black"/>
                  <a:sym typeface="Libre Franklin Black"/>
                </a:rPr>
                <a:t>2023</a:t>
              </a:r>
              <a:endParaRPr sz="1400" b="0" i="0" u="none" strike="noStrike" cap="none" dirty="0">
                <a:latin typeface="Arial"/>
                <a:ea typeface="Arial"/>
                <a:cs typeface="Arial"/>
                <a:sym typeface="Arial"/>
              </a:endParaRPr>
            </a:p>
          </p:txBody>
        </p:sp>
      </p:grpSp>
    </p:spTree>
    <p:extLst>
      <p:ext uri="{BB962C8B-B14F-4D97-AF65-F5344CB8AC3E}">
        <p14:creationId xmlns:p14="http://schemas.microsoft.com/office/powerpoint/2010/main" val="363859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dirty="0">
                <a:solidFill>
                  <a:srgbClr val="C5DEFF"/>
                </a:solidFill>
                <a:latin typeface="Libre Franklin Black"/>
                <a:ea typeface="Libre Franklin Black"/>
                <a:cs typeface="Libre Franklin Black"/>
                <a:sym typeface="Libre Franklin Black"/>
              </a:rPr>
              <a:t>2023</a:t>
            </a:r>
            <a:endParaRPr sz="1400" b="0" i="0" u="none" strike="noStrike" cap="none" dirty="0">
              <a:solidFill>
                <a:srgbClr val="000000"/>
              </a:solidFill>
              <a:latin typeface="Arial"/>
              <a:ea typeface="Arial"/>
              <a:cs typeface="Arial"/>
              <a:sym typeface="Arial"/>
            </a:endParaRPr>
          </a:p>
        </p:txBody>
      </p:sp>
      <p:sp>
        <p:nvSpPr>
          <p:cNvPr id="111" name="Google Shape;111;p17"/>
          <p:cNvSpPr txBox="1"/>
          <p:nvPr/>
        </p:nvSpPr>
        <p:spPr>
          <a:xfrm>
            <a:off x="1003307" y="8077143"/>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DE" sz="5400" b="0" i="0" u="none" strike="noStrike" cap="none" dirty="0">
                <a:solidFill>
                  <a:schemeClr val="dk1"/>
                </a:solidFill>
                <a:latin typeface="Arial"/>
                <a:ea typeface="Arial"/>
                <a:cs typeface="Arial"/>
                <a:sym typeface="Arial"/>
              </a:rPr>
              <a:t>September </a:t>
            </a:r>
            <a:endParaRPr sz="1100" b="0" i="0" u="none" strike="noStrike" cap="none" dirty="0">
              <a:solidFill>
                <a:schemeClr val="dk1"/>
              </a:solidFill>
              <a:latin typeface="Arial"/>
              <a:ea typeface="Arial"/>
              <a:cs typeface="Arial"/>
              <a:sym typeface="Arial"/>
            </a:endParaRPr>
          </a:p>
        </p:txBody>
      </p:sp>
      <p:graphicFrame>
        <p:nvGraphicFramePr>
          <p:cNvPr id="112" name="Google Shape;112;p17"/>
          <p:cNvGraphicFramePr/>
          <p:nvPr>
            <p:extLst>
              <p:ext uri="{D42A27DB-BD31-4B8C-83A1-F6EECF244321}">
                <p14:modId xmlns:p14="http://schemas.microsoft.com/office/powerpoint/2010/main" val="2310812448"/>
              </p:ext>
            </p:extLst>
          </p:nvPr>
        </p:nvGraphicFramePr>
        <p:xfrm>
          <a:off x="749567" y="9000432"/>
          <a:ext cx="7894775" cy="2792416"/>
        </p:xfrm>
        <a:graphic>
          <a:graphicData uri="http://schemas.openxmlformats.org/drawingml/2006/table">
            <a:tbl>
              <a:tblPr>
                <a:noFill/>
                <a:tableStyleId>{A067D1B2-5F62-4524-97B1-43EEC7548E8E}</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2782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Mo</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Di</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Mi</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Do</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Fr</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Sa</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So</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endParaRPr lang="de-AT" sz="1890" dirty="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algn="ctr" fontAlgn="ctr"/>
                      <a:r>
                        <a:rPr lang="de-AT" sz="1890">
                          <a:solidFill>
                            <a:schemeClr val="tx1"/>
                          </a:solidFill>
                          <a:effectLst/>
                          <a:latin typeface="Arial Black" panose="020B0A04020102020204" pitchFamily="34" charset="0"/>
                        </a:rPr>
                        <a:t>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algn="ctr" fontAlgn="ctr"/>
                      <a:r>
                        <a:rPr lang="de-AT" sz="1890">
                          <a:solidFill>
                            <a:schemeClr val="tx1"/>
                          </a:solidFill>
                          <a:effectLst/>
                          <a:latin typeface="Arial Black" panose="020B0A04020102020204" pitchFamily="34" charset="0"/>
                        </a:rPr>
                        <a:t>11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algn="ctr" fontAlgn="ctr"/>
                      <a:r>
                        <a:rPr lang="de-AT" sz="1890">
                          <a:solidFill>
                            <a:schemeClr val="tx1"/>
                          </a:solidFill>
                          <a:effectLst/>
                          <a:latin typeface="Arial Black" panose="020B0A04020102020204" pitchFamily="34" charset="0"/>
                        </a:rPr>
                        <a:t>18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algn="ctr" fontAlgn="ctr"/>
                      <a:r>
                        <a:rPr lang="de-AT" sz="1890">
                          <a:solidFill>
                            <a:schemeClr val="tx1"/>
                          </a:solidFill>
                          <a:effectLst/>
                          <a:latin typeface="Arial Black" panose="020B0A04020102020204" pitchFamily="34" charset="0"/>
                        </a:rPr>
                        <a:t>25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27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113" name="Google Shape;113;p17"/>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114" name="Google Shape;114;p17"/>
          <p:cNvGrpSpPr/>
          <p:nvPr/>
        </p:nvGrpSpPr>
        <p:grpSpPr>
          <a:xfrm>
            <a:off x="1030792" y="813293"/>
            <a:ext cx="7249208" cy="7214707"/>
            <a:chOff x="647653" y="475892"/>
            <a:chExt cx="8262644" cy="8122343"/>
          </a:xfrm>
        </p:grpSpPr>
        <p:grpSp>
          <p:nvGrpSpPr>
            <p:cNvPr id="115" name="Google Shape;115;p17"/>
            <p:cNvGrpSpPr/>
            <p:nvPr/>
          </p:nvGrpSpPr>
          <p:grpSpPr>
            <a:xfrm>
              <a:off x="647653" y="475892"/>
              <a:ext cx="8262644" cy="8122343"/>
              <a:chOff x="1247274" y="1077809"/>
              <a:chExt cx="7382832" cy="7257471"/>
            </a:xfrm>
          </p:grpSpPr>
          <p:sp>
            <p:nvSpPr>
              <p:cNvPr id="116" name="Google Shape;116;p17"/>
              <p:cNvSpPr/>
              <p:nvPr/>
            </p:nvSpPr>
            <p:spPr>
              <a:xfrm>
                <a:off x="1503320" y="1077809"/>
                <a:ext cx="7106652" cy="7106652"/>
              </a:xfrm>
              <a:prstGeom prst="ellipse">
                <a:avLst/>
              </a:prstGeom>
              <a:solidFill>
                <a:srgbClr val="BBD7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17"/>
              <p:cNvSpPr/>
              <p:nvPr/>
            </p:nvSpPr>
            <p:spPr>
              <a:xfrm>
                <a:off x="1247274" y="1165715"/>
                <a:ext cx="7106652" cy="7106651"/>
              </a:xfrm>
              <a:prstGeom prst="ellipse">
                <a:avLst/>
              </a:prstGeom>
              <a:solidFill>
                <a:srgbClr val="338A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17"/>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9" name="Google Shape;119;p17"/>
            <p:cNvSpPr txBox="1"/>
            <p:nvPr/>
          </p:nvSpPr>
          <p:spPr>
            <a:xfrm>
              <a:off x="1001193" y="3092186"/>
              <a:ext cx="7600011" cy="336386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200" b="1" i="0" u="none" strike="noStrike" cap="none" dirty="0">
                  <a:solidFill>
                    <a:schemeClr val="bg1"/>
                  </a:solidFill>
                  <a:latin typeface="Arial"/>
                  <a:ea typeface="Arial"/>
                  <a:cs typeface="Arial"/>
                  <a:sym typeface="Arial"/>
                </a:rPr>
                <a:t>Nur die Menschen </a:t>
              </a:r>
            </a:p>
            <a:p>
              <a:pPr marL="0" marR="0" lvl="0" indent="0" algn="ctr" rtl="0">
                <a:lnSpc>
                  <a:spcPct val="100000"/>
                </a:lnSpc>
                <a:spcBef>
                  <a:spcPts val="0"/>
                </a:spcBef>
                <a:spcAft>
                  <a:spcPts val="0"/>
                </a:spcAft>
                <a:buClr>
                  <a:srgbClr val="000000"/>
                </a:buClr>
                <a:buSzPts val="3400"/>
                <a:buFont typeface="Arial"/>
                <a:buNone/>
              </a:pPr>
              <a:r>
                <a:rPr lang="de-DE" sz="3200" i="0" u="none" strike="noStrike" cap="none" dirty="0">
                  <a:solidFill>
                    <a:schemeClr val="tx1"/>
                  </a:solidFill>
                  <a:latin typeface="Arial"/>
                  <a:ea typeface="Arial"/>
                  <a:cs typeface="Arial"/>
                  <a:sym typeface="Arial"/>
                </a:rPr>
                <a:t>können die Dinge in den Institutionen </a:t>
              </a:r>
              <a:r>
                <a:rPr lang="de-DE" sz="3200" b="1" i="0" u="none" strike="noStrike" cap="none" dirty="0">
                  <a:solidFill>
                    <a:schemeClr val="tx1"/>
                  </a:solidFill>
                  <a:latin typeface="Arial"/>
                  <a:ea typeface="Arial"/>
                  <a:cs typeface="Arial"/>
                  <a:sym typeface="Arial"/>
                </a:rPr>
                <a:t>verändern</a:t>
              </a:r>
              <a:r>
                <a:rPr lang="de-DE" sz="3200" i="0" u="none" strike="noStrike" cap="none" dirty="0">
                  <a:solidFill>
                    <a:schemeClr val="tx1"/>
                  </a:solidFill>
                  <a:latin typeface="Arial"/>
                  <a:ea typeface="Arial"/>
                  <a:cs typeface="Arial"/>
                  <a:sym typeface="Arial"/>
                </a:rPr>
                <a:t> und </a:t>
              </a:r>
              <a:r>
                <a:rPr lang="de-DE" sz="3200" b="1" i="0" u="none" strike="noStrike" cap="none" dirty="0">
                  <a:solidFill>
                    <a:schemeClr val="tx1"/>
                  </a:solidFill>
                  <a:latin typeface="Arial"/>
                  <a:ea typeface="Arial"/>
                  <a:cs typeface="Arial"/>
                  <a:sym typeface="Arial"/>
                </a:rPr>
                <a:t>bereichern</a:t>
              </a:r>
              <a:r>
                <a:rPr lang="de-DE" sz="3200" i="0" u="none" strike="noStrike" cap="none" dirty="0">
                  <a:solidFill>
                    <a:schemeClr val="tx1"/>
                  </a:solidFill>
                  <a:latin typeface="Arial"/>
                  <a:ea typeface="Arial"/>
                  <a:cs typeface="Arial"/>
                  <a:sym typeface="Arial"/>
                </a:rPr>
                <a:t> und sie an </a:t>
              </a:r>
            </a:p>
            <a:p>
              <a:pPr marL="0" marR="0" lvl="0" indent="0" algn="ctr" rtl="0">
                <a:lnSpc>
                  <a:spcPct val="100000"/>
                </a:lnSpc>
                <a:spcBef>
                  <a:spcPts val="0"/>
                </a:spcBef>
                <a:spcAft>
                  <a:spcPts val="0"/>
                </a:spcAft>
                <a:buClr>
                  <a:srgbClr val="000000"/>
                </a:buClr>
                <a:buSzPts val="3400"/>
                <a:buFont typeface="Arial"/>
                <a:buNone/>
              </a:pPr>
              <a:r>
                <a:rPr lang="de-DE" sz="3200" b="1" i="0" u="none" strike="noStrike" cap="none" dirty="0">
                  <a:solidFill>
                    <a:schemeClr val="bg1"/>
                  </a:solidFill>
                  <a:latin typeface="Arial"/>
                  <a:ea typeface="Arial"/>
                  <a:cs typeface="Arial"/>
                  <a:sym typeface="Arial"/>
                </a:rPr>
                <a:t>zukünftige Generationen </a:t>
              </a:r>
              <a:r>
                <a:rPr lang="de-DE" sz="3200" b="1" i="0" u="none" strike="noStrike" cap="none" dirty="0">
                  <a:solidFill>
                    <a:schemeClr val="tx1"/>
                  </a:solidFill>
                  <a:latin typeface="Arial"/>
                  <a:ea typeface="Arial"/>
                  <a:cs typeface="Arial"/>
                  <a:sym typeface="Arial"/>
                </a:rPr>
                <a:t>weitergeben</a:t>
              </a:r>
              <a:r>
                <a:rPr lang="de-DE" sz="3200" i="0" u="none" strike="noStrike" cap="none" dirty="0">
                  <a:solidFill>
                    <a:schemeClr val="tx1"/>
                  </a:solidFill>
                  <a:latin typeface="Arial"/>
                  <a:ea typeface="Arial"/>
                  <a:cs typeface="Arial"/>
                  <a:sym typeface="Arial"/>
                </a:rPr>
                <a:t>.</a:t>
              </a:r>
              <a:endParaRPr lang="en-US" sz="1200" i="0" u="none" strike="noStrike" cap="none" dirty="0">
                <a:solidFill>
                  <a:schemeClr val="tx1"/>
                </a:solidFill>
                <a:latin typeface="Arial"/>
                <a:ea typeface="Arial"/>
                <a:cs typeface="Arial"/>
                <a:sym typeface="Arial"/>
              </a:endParaRPr>
            </a:p>
          </p:txBody>
        </p:sp>
        <p:sp>
          <p:nvSpPr>
            <p:cNvPr id="120" name="Google Shape;120;p17"/>
            <p:cNvSpPr txBox="1"/>
            <p:nvPr/>
          </p:nvSpPr>
          <p:spPr>
            <a:xfrm rot="21085452">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dirty="0">
                <a:solidFill>
                  <a:srgbClr val="000000"/>
                </a:solidFill>
                <a:latin typeface="Arial"/>
                <a:ea typeface="Arial"/>
                <a:cs typeface="Arial"/>
                <a:sym typeface="Arial"/>
              </a:endParaRPr>
            </a:p>
          </p:txBody>
        </p:sp>
        <p:sp>
          <p:nvSpPr>
            <p:cNvPr id="121" name="Google Shape;121;p17"/>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pic>
        <p:nvPicPr>
          <p:cNvPr id="122" name="Google Shape;122;p17"/>
          <p:cNvPicPr preferRelativeResize="0"/>
          <p:nvPr/>
        </p:nvPicPr>
        <p:blipFill>
          <a:blip r:embed="rId4"/>
          <a:srcRect/>
          <a:stretch/>
        </p:blipFill>
        <p:spPr>
          <a:xfrm>
            <a:off x="7262536" y="7709988"/>
            <a:ext cx="1135698" cy="1135698"/>
          </a:xfrm>
          <a:prstGeom prst="rect">
            <a:avLst/>
          </a:prstGeom>
          <a:noFill/>
          <a:ln>
            <a:noFill/>
          </a:ln>
        </p:spPr>
      </p:pic>
      <p:pic>
        <p:nvPicPr>
          <p:cNvPr id="123" name="Google Shape;123;p17"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124" name="Google Shape;124;p17"/>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125" name="Google Shape;125;p17"/>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2" name="Google Shape;88;g13d67aacbab_0_0">
            <a:extLst>
              <a:ext uri="{FF2B5EF4-FFF2-40B4-BE49-F238E27FC236}">
                <a16:creationId xmlns:a16="http://schemas.microsoft.com/office/drawing/2014/main" id="{F00E5286-1EC9-A3A1-14B5-3FE5E09F5D04}"/>
              </a:ext>
            </a:extLst>
          </p:cNvPr>
          <p:cNvGrpSpPr/>
          <p:nvPr/>
        </p:nvGrpSpPr>
        <p:grpSpPr>
          <a:xfrm>
            <a:off x="510656" y="-442225"/>
            <a:ext cx="4671850" cy="4254175"/>
            <a:chOff x="463685" y="-747221"/>
            <a:chExt cx="4856274" cy="4377693"/>
          </a:xfrm>
        </p:grpSpPr>
        <p:grpSp>
          <p:nvGrpSpPr>
            <p:cNvPr id="3" name="Google Shape;89;g13d67aacbab_0_0">
              <a:extLst>
                <a:ext uri="{FF2B5EF4-FFF2-40B4-BE49-F238E27FC236}">
                  <a16:creationId xmlns:a16="http://schemas.microsoft.com/office/drawing/2014/main" id="{D1FBDC03-7AD9-6989-4A89-7AA05EB892CC}"/>
                </a:ext>
              </a:extLst>
            </p:cNvPr>
            <p:cNvGrpSpPr/>
            <p:nvPr/>
          </p:nvGrpSpPr>
          <p:grpSpPr>
            <a:xfrm rot="-1104281">
              <a:off x="904066" y="-63511"/>
              <a:ext cx="3090302" cy="3290287"/>
              <a:chOff x="1983803" y="4427169"/>
              <a:chExt cx="2575660" cy="2575660"/>
            </a:xfrm>
          </p:grpSpPr>
          <p:sp>
            <p:nvSpPr>
              <p:cNvPr id="7" name="Google Shape;90;g13d67aacbab_0_0">
                <a:extLst>
                  <a:ext uri="{FF2B5EF4-FFF2-40B4-BE49-F238E27FC236}">
                    <a16:creationId xmlns:a16="http://schemas.microsoft.com/office/drawing/2014/main" id="{A4891D46-DD6D-9964-5F17-7CEA8D0824D8}"/>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 name="Google Shape;91;g13d67aacbab_0_0">
                <a:extLst>
                  <a:ext uri="{FF2B5EF4-FFF2-40B4-BE49-F238E27FC236}">
                    <a16:creationId xmlns:a16="http://schemas.microsoft.com/office/drawing/2014/main" id="{12A9EAC2-2DF4-A646-5B04-9FD1FD2DE84A}"/>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4" name="Google Shape;92;g13d67aacbab_0_0">
              <a:extLst>
                <a:ext uri="{FF2B5EF4-FFF2-40B4-BE49-F238E27FC236}">
                  <a16:creationId xmlns:a16="http://schemas.microsoft.com/office/drawing/2014/main" id="{5E1B1D76-1617-32C1-BA94-E1110B32739E}"/>
                </a:ext>
              </a:extLst>
            </p:cNvPr>
            <p:cNvGrpSpPr/>
            <p:nvPr/>
          </p:nvGrpSpPr>
          <p:grpSpPr>
            <a:xfrm rot="-1104281">
              <a:off x="1789275" y="-343524"/>
              <a:ext cx="3090302" cy="3290287"/>
              <a:chOff x="1983803" y="4427169"/>
              <a:chExt cx="2575660" cy="2575660"/>
            </a:xfrm>
          </p:grpSpPr>
          <p:sp>
            <p:nvSpPr>
              <p:cNvPr id="5" name="Google Shape;93;g13d67aacbab_0_0">
                <a:extLst>
                  <a:ext uri="{FF2B5EF4-FFF2-40B4-BE49-F238E27FC236}">
                    <a16:creationId xmlns:a16="http://schemas.microsoft.com/office/drawing/2014/main" id="{DE700FF2-AD3F-14CC-2378-038B5AA7959C}"/>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 name="Google Shape;94;g13d67aacbab_0_0">
                <a:extLst>
                  <a:ext uri="{FF2B5EF4-FFF2-40B4-BE49-F238E27FC236}">
                    <a16:creationId xmlns:a16="http://schemas.microsoft.com/office/drawing/2014/main" id="{964DC467-C242-0138-E0B3-D9D7462F979B}"/>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14" name="Textfeld 13">
            <a:extLst>
              <a:ext uri="{FF2B5EF4-FFF2-40B4-BE49-F238E27FC236}">
                <a16:creationId xmlns:a16="http://schemas.microsoft.com/office/drawing/2014/main" id="{89B77C80-CE7C-2515-5E50-ADAAE056E161}"/>
              </a:ext>
            </a:extLst>
          </p:cNvPr>
          <p:cNvSpPr txBox="1"/>
          <p:nvPr/>
        </p:nvSpPr>
        <p:spPr>
          <a:xfrm>
            <a:off x="2035189" y="6845108"/>
            <a:ext cx="5412507" cy="83099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a:solidFill>
                  <a:srgbClr val="000000"/>
                </a:solidFill>
                <a:latin typeface="Arial"/>
                <a:ea typeface="Arial"/>
                <a:cs typeface="Arial"/>
                <a:sym typeface="Arial"/>
              </a:rPr>
              <a:t>John Burrton </a:t>
            </a:r>
            <a:endParaRPr lang="en-US"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a:solidFill>
                  <a:srgbClr val="000000"/>
                </a:solidFill>
                <a:latin typeface="Arial"/>
                <a:ea typeface="Arial"/>
                <a:cs typeface="Arial"/>
                <a:sym typeface="Arial"/>
              </a:rPr>
              <a:t>2012</a:t>
            </a:r>
            <a:endParaRPr lang="en-US" sz="1400" b="0" i="1"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674410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dirty="0">
                <a:solidFill>
                  <a:srgbClr val="C5DEFF"/>
                </a:solidFill>
                <a:latin typeface="Libre Franklin Black"/>
                <a:ea typeface="Libre Franklin Black"/>
                <a:cs typeface="Libre Franklin Black"/>
                <a:sym typeface="Libre Franklin Black"/>
              </a:rPr>
              <a:t>2023</a:t>
            </a:r>
            <a:endParaRPr sz="1400" b="0" i="0" u="none" strike="noStrike" cap="none" dirty="0">
              <a:solidFill>
                <a:srgbClr val="000000"/>
              </a:solidFill>
              <a:latin typeface="Arial"/>
              <a:ea typeface="Arial"/>
              <a:cs typeface="Arial"/>
              <a:sym typeface="Arial"/>
            </a:endParaRPr>
          </a:p>
        </p:txBody>
      </p:sp>
      <p:sp>
        <p:nvSpPr>
          <p:cNvPr id="111" name="Google Shape;111;p17"/>
          <p:cNvSpPr txBox="1"/>
          <p:nvPr/>
        </p:nvSpPr>
        <p:spPr>
          <a:xfrm>
            <a:off x="1003307" y="8077143"/>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DE" sz="5400" dirty="0">
                <a:solidFill>
                  <a:schemeClr val="dk1"/>
                </a:solidFill>
              </a:rPr>
              <a:t>Oktober</a:t>
            </a:r>
            <a:r>
              <a:rPr lang="de-DE" sz="5400" b="0" i="0" u="none" strike="noStrike" cap="none" dirty="0">
                <a:solidFill>
                  <a:schemeClr val="dk1"/>
                </a:solidFill>
                <a:latin typeface="Arial"/>
                <a:ea typeface="Arial"/>
                <a:cs typeface="Arial"/>
                <a:sym typeface="Arial"/>
              </a:rPr>
              <a:t> </a:t>
            </a:r>
            <a:endParaRPr sz="1100" b="0" i="0" u="none" strike="noStrike" cap="none" dirty="0">
              <a:solidFill>
                <a:schemeClr val="dk1"/>
              </a:solidFill>
              <a:latin typeface="Arial"/>
              <a:ea typeface="Arial"/>
              <a:cs typeface="Arial"/>
              <a:sym typeface="Arial"/>
            </a:endParaRPr>
          </a:p>
        </p:txBody>
      </p:sp>
      <p:graphicFrame>
        <p:nvGraphicFramePr>
          <p:cNvPr id="112" name="Google Shape;112;p17"/>
          <p:cNvGraphicFramePr/>
          <p:nvPr>
            <p:extLst>
              <p:ext uri="{D42A27DB-BD31-4B8C-83A1-F6EECF244321}">
                <p14:modId xmlns:p14="http://schemas.microsoft.com/office/powerpoint/2010/main" val="1809802760"/>
              </p:ext>
            </p:extLst>
          </p:nvPr>
        </p:nvGraphicFramePr>
        <p:xfrm>
          <a:off x="749567" y="9000432"/>
          <a:ext cx="7894775" cy="2792416"/>
        </p:xfrm>
        <a:graphic>
          <a:graphicData uri="http://schemas.openxmlformats.org/drawingml/2006/table">
            <a:tbl>
              <a:tblPr>
                <a:noFill/>
                <a:tableStyleId>{A067D1B2-5F62-4524-97B1-43EEC7548E8E}</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2782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Mo</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Di</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Mi</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Do</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Fr</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Sa</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So</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algn="ctr" fontAlgn="ctr"/>
                      <a:r>
                        <a:rPr lang="de-AT" sz="1890">
                          <a:solidFill>
                            <a:schemeClr val="tx1"/>
                          </a:solidFill>
                          <a:effectLst/>
                          <a:latin typeface="Arial Black" panose="020B0A04020102020204" pitchFamily="34" charset="0"/>
                        </a:rPr>
                        <a:t>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algn="ctr" fontAlgn="ctr"/>
                      <a:r>
                        <a:rPr lang="de-AT" sz="1890">
                          <a:solidFill>
                            <a:schemeClr val="tx1"/>
                          </a:solidFill>
                          <a:effectLst/>
                          <a:latin typeface="Arial Black" panose="020B0A04020102020204" pitchFamily="34" charset="0"/>
                        </a:rPr>
                        <a:t>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algn="ctr" fontAlgn="ctr"/>
                      <a:r>
                        <a:rPr lang="de-AT" sz="1890">
                          <a:solidFill>
                            <a:schemeClr val="tx1"/>
                          </a:solidFill>
                          <a:effectLst/>
                          <a:latin typeface="Arial Black" panose="020B0A04020102020204" pitchFamily="34" charset="0"/>
                        </a:rPr>
                        <a:t>16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algn="ctr" fontAlgn="ctr"/>
                      <a:r>
                        <a:rPr lang="de-AT" sz="1890">
                          <a:solidFill>
                            <a:schemeClr val="tx1"/>
                          </a:solidFill>
                          <a:effectLst/>
                          <a:latin typeface="Arial Black" panose="020B0A04020102020204" pitchFamily="34" charset="0"/>
                        </a:rPr>
                        <a:t>23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algn="ctr" fontAlgn="ctr"/>
                      <a:r>
                        <a:rPr lang="de-AT" sz="1890">
                          <a:solidFill>
                            <a:schemeClr val="tx1"/>
                          </a:solidFill>
                          <a:effectLst/>
                          <a:latin typeface="Arial Black" panose="020B0A04020102020204" pitchFamily="34" charset="0"/>
                        </a:rPr>
                        <a:t>30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113" name="Google Shape;113;p17"/>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114" name="Google Shape;114;p17"/>
          <p:cNvGrpSpPr/>
          <p:nvPr/>
        </p:nvGrpSpPr>
        <p:grpSpPr>
          <a:xfrm>
            <a:off x="1030791" y="813293"/>
            <a:ext cx="7249209" cy="7214707"/>
            <a:chOff x="647652" y="475892"/>
            <a:chExt cx="8262645" cy="8122343"/>
          </a:xfrm>
        </p:grpSpPr>
        <p:grpSp>
          <p:nvGrpSpPr>
            <p:cNvPr id="115" name="Google Shape;115;p17"/>
            <p:cNvGrpSpPr/>
            <p:nvPr/>
          </p:nvGrpSpPr>
          <p:grpSpPr>
            <a:xfrm>
              <a:off x="647652" y="475892"/>
              <a:ext cx="8262645" cy="8122343"/>
              <a:chOff x="1247273" y="1077809"/>
              <a:chExt cx="7382833" cy="7257471"/>
            </a:xfrm>
          </p:grpSpPr>
          <p:sp>
            <p:nvSpPr>
              <p:cNvPr id="116" name="Google Shape;116;p17"/>
              <p:cNvSpPr/>
              <p:nvPr/>
            </p:nvSpPr>
            <p:spPr>
              <a:xfrm>
                <a:off x="1503320" y="1077809"/>
                <a:ext cx="7106652" cy="7106652"/>
              </a:xfrm>
              <a:prstGeom prst="ellipse">
                <a:avLst/>
              </a:prstGeom>
              <a:solidFill>
                <a:srgbClr val="BBD7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17"/>
              <p:cNvSpPr/>
              <p:nvPr/>
            </p:nvSpPr>
            <p:spPr>
              <a:xfrm>
                <a:off x="1247273" y="1165715"/>
                <a:ext cx="7106652" cy="7106651"/>
              </a:xfrm>
              <a:prstGeom prst="ellipse">
                <a:avLst/>
              </a:prstGeom>
              <a:solidFill>
                <a:srgbClr val="338A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17"/>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9" name="Google Shape;119;p17"/>
            <p:cNvSpPr txBox="1"/>
            <p:nvPr/>
          </p:nvSpPr>
          <p:spPr>
            <a:xfrm>
              <a:off x="1264677" y="3545502"/>
              <a:ext cx="6779245" cy="231589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200" i="0" u="none" strike="noStrike" cap="none" dirty="0">
                  <a:solidFill>
                    <a:schemeClr val="dk1"/>
                  </a:solidFill>
                  <a:latin typeface="Arial"/>
                  <a:ea typeface="Arial"/>
                  <a:cs typeface="Arial"/>
                  <a:sym typeface="Arial"/>
                </a:rPr>
                <a:t>Das </a:t>
              </a:r>
              <a:r>
                <a:rPr lang="de-DE" sz="3200" b="1" i="0" u="none" strike="noStrike" cap="none" dirty="0">
                  <a:solidFill>
                    <a:schemeClr val="dk1"/>
                  </a:solidFill>
                  <a:latin typeface="Arial"/>
                  <a:ea typeface="Arial"/>
                  <a:cs typeface="Arial"/>
                  <a:sym typeface="Arial"/>
                </a:rPr>
                <a:t>Schicksal</a:t>
              </a:r>
              <a:r>
                <a:rPr lang="de-DE" sz="3200" i="0" u="none" strike="noStrike" cap="none" dirty="0">
                  <a:solidFill>
                    <a:schemeClr val="dk1"/>
                  </a:solidFill>
                  <a:latin typeface="Arial"/>
                  <a:ea typeface="Arial"/>
                  <a:cs typeface="Arial"/>
                  <a:sym typeface="Arial"/>
                </a:rPr>
                <a:t> </a:t>
              </a:r>
            </a:p>
            <a:p>
              <a:pPr marL="0" marR="0" lvl="0" indent="0" algn="ctr" rtl="0">
                <a:lnSpc>
                  <a:spcPct val="100000"/>
                </a:lnSpc>
                <a:spcBef>
                  <a:spcPts val="0"/>
                </a:spcBef>
                <a:spcAft>
                  <a:spcPts val="0"/>
                </a:spcAft>
                <a:buClr>
                  <a:srgbClr val="000000"/>
                </a:buClr>
                <a:buSzPts val="3400"/>
                <a:buFont typeface="Arial"/>
                <a:buNone/>
              </a:pPr>
              <a:r>
                <a:rPr lang="de-DE" sz="3200" b="1" i="0" u="none" strike="noStrike" cap="none" dirty="0">
                  <a:solidFill>
                    <a:schemeClr val="bg1"/>
                  </a:solidFill>
                  <a:latin typeface="Arial"/>
                  <a:ea typeface="Arial"/>
                  <a:cs typeface="Arial"/>
                  <a:sym typeface="Arial"/>
                </a:rPr>
                <a:t>Europas</a:t>
              </a:r>
              <a:r>
                <a:rPr lang="de-DE" sz="3200" i="0" u="none" strike="noStrike" cap="none" dirty="0">
                  <a:solidFill>
                    <a:schemeClr val="dk1"/>
                  </a:solidFill>
                  <a:latin typeface="Arial"/>
                  <a:ea typeface="Arial"/>
                  <a:cs typeface="Arial"/>
                  <a:sym typeface="Arial"/>
                </a:rPr>
                <a:t> und die </a:t>
              </a:r>
              <a:r>
                <a:rPr lang="de-DE" sz="3200" b="1" i="0" u="none" strike="noStrike" cap="none" dirty="0">
                  <a:solidFill>
                    <a:schemeClr val="bg1"/>
                  </a:solidFill>
                  <a:latin typeface="Arial"/>
                  <a:ea typeface="Arial"/>
                  <a:cs typeface="Arial"/>
                  <a:sym typeface="Arial"/>
                </a:rPr>
                <a:t>Zukunft der freien Welt </a:t>
              </a:r>
              <a:r>
                <a:rPr lang="de-DE" sz="3200" i="0" u="none" strike="noStrike" cap="none" dirty="0">
                  <a:solidFill>
                    <a:schemeClr val="dk1"/>
                  </a:solidFill>
                  <a:latin typeface="Arial"/>
                  <a:ea typeface="Arial"/>
                  <a:cs typeface="Arial"/>
                  <a:sym typeface="Arial"/>
                </a:rPr>
                <a:t>liegen allein </a:t>
              </a:r>
              <a:r>
                <a:rPr lang="de-DE" sz="3200" b="1" i="0" u="none" strike="noStrike" cap="none" dirty="0">
                  <a:solidFill>
                    <a:schemeClr val="dk1"/>
                  </a:solidFill>
                  <a:latin typeface="Arial"/>
                  <a:ea typeface="Arial"/>
                  <a:cs typeface="Arial"/>
                  <a:sym typeface="Arial"/>
                </a:rPr>
                <a:t>in unserer Hand</a:t>
              </a:r>
              <a:r>
                <a:rPr lang="de-DE" sz="3200" i="0" u="none" strike="noStrike" cap="none" dirty="0">
                  <a:solidFill>
                    <a:schemeClr val="dk1"/>
                  </a:solidFill>
                  <a:latin typeface="Arial"/>
                  <a:ea typeface="Arial"/>
                  <a:cs typeface="Arial"/>
                  <a:sym typeface="Arial"/>
                </a:rPr>
                <a:t>.</a:t>
              </a:r>
              <a:endParaRPr lang="en-US" sz="1200" i="0" u="none" strike="noStrike" cap="none" dirty="0">
                <a:solidFill>
                  <a:srgbClr val="000000"/>
                </a:solidFill>
                <a:latin typeface="Arial"/>
                <a:ea typeface="Arial"/>
                <a:cs typeface="Arial"/>
                <a:sym typeface="Arial"/>
              </a:endParaRPr>
            </a:p>
          </p:txBody>
        </p:sp>
        <p:sp>
          <p:nvSpPr>
            <p:cNvPr id="120" name="Google Shape;120;p17"/>
            <p:cNvSpPr txBox="1"/>
            <p:nvPr/>
          </p:nvSpPr>
          <p:spPr>
            <a:xfrm rot="21085452">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dirty="0">
                <a:solidFill>
                  <a:srgbClr val="000000"/>
                </a:solidFill>
                <a:latin typeface="Arial"/>
                <a:ea typeface="Arial"/>
                <a:cs typeface="Arial"/>
                <a:sym typeface="Arial"/>
              </a:endParaRPr>
            </a:p>
          </p:txBody>
        </p:sp>
        <p:sp>
          <p:nvSpPr>
            <p:cNvPr id="121" name="Google Shape;121;p17"/>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pic>
        <p:nvPicPr>
          <p:cNvPr id="122" name="Google Shape;122;p17"/>
          <p:cNvPicPr preferRelativeResize="0"/>
          <p:nvPr/>
        </p:nvPicPr>
        <p:blipFill>
          <a:blip r:embed="rId4"/>
          <a:srcRect/>
          <a:stretch/>
        </p:blipFill>
        <p:spPr>
          <a:xfrm>
            <a:off x="7262536" y="7709988"/>
            <a:ext cx="1135698" cy="1135698"/>
          </a:xfrm>
          <a:prstGeom prst="rect">
            <a:avLst/>
          </a:prstGeom>
          <a:noFill/>
          <a:ln>
            <a:noFill/>
          </a:ln>
        </p:spPr>
      </p:pic>
      <p:pic>
        <p:nvPicPr>
          <p:cNvPr id="123" name="Google Shape;123;p17"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124" name="Google Shape;124;p17"/>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125" name="Google Shape;125;p17"/>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2" name="Google Shape;88;g13d67aacbab_0_0">
            <a:extLst>
              <a:ext uri="{FF2B5EF4-FFF2-40B4-BE49-F238E27FC236}">
                <a16:creationId xmlns:a16="http://schemas.microsoft.com/office/drawing/2014/main" id="{F00E5286-1EC9-A3A1-14B5-3FE5E09F5D04}"/>
              </a:ext>
            </a:extLst>
          </p:cNvPr>
          <p:cNvGrpSpPr/>
          <p:nvPr/>
        </p:nvGrpSpPr>
        <p:grpSpPr>
          <a:xfrm>
            <a:off x="510656" y="-442225"/>
            <a:ext cx="4671850" cy="4254175"/>
            <a:chOff x="463685" y="-747221"/>
            <a:chExt cx="4856274" cy="4377693"/>
          </a:xfrm>
        </p:grpSpPr>
        <p:grpSp>
          <p:nvGrpSpPr>
            <p:cNvPr id="3" name="Google Shape;89;g13d67aacbab_0_0">
              <a:extLst>
                <a:ext uri="{FF2B5EF4-FFF2-40B4-BE49-F238E27FC236}">
                  <a16:creationId xmlns:a16="http://schemas.microsoft.com/office/drawing/2014/main" id="{D1FBDC03-7AD9-6989-4A89-7AA05EB892CC}"/>
                </a:ext>
              </a:extLst>
            </p:cNvPr>
            <p:cNvGrpSpPr/>
            <p:nvPr/>
          </p:nvGrpSpPr>
          <p:grpSpPr>
            <a:xfrm rot="-1104281">
              <a:off x="904066" y="-63511"/>
              <a:ext cx="3090302" cy="3290287"/>
              <a:chOff x="1983803" y="4427169"/>
              <a:chExt cx="2575660" cy="2575660"/>
            </a:xfrm>
          </p:grpSpPr>
          <p:sp>
            <p:nvSpPr>
              <p:cNvPr id="7" name="Google Shape;90;g13d67aacbab_0_0">
                <a:extLst>
                  <a:ext uri="{FF2B5EF4-FFF2-40B4-BE49-F238E27FC236}">
                    <a16:creationId xmlns:a16="http://schemas.microsoft.com/office/drawing/2014/main" id="{A4891D46-DD6D-9964-5F17-7CEA8D0824D8}"/>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 name="Google Shape;91;g13d67aacbab_0_0">
                <a:extLst>
                  <a:ext uri="{FF2B5EF4-FFF2-40B4-BE49-F238E27FC236}">
                    <a16:creationId xmlns:a16="http://schemas.microsoft.com/office/drawing/2014/main" id="{12A9EAC2-2DF4-A646-5B04-9FD1FD2DE84A}"/>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4" name="Google Shape;92;g13d67aacbab_0_0">
              <a:extLst>
                <a:ext uri="{FF2B5EF4-FFF2-40B4-BE49-F238E27FC236}">
                  <a16:creationId xmlns:a16="http://schemas.microsoft.com/office/drawing/2014/main" id="{5E1B1D76-1617-32C1-BA94-E1110B32739E}"/>
                </a:ext>
              </a:extLst>
            </p:cNvPr>
            <p:cNvGrpSpPr/>
            <p:nvPr/>
          </p:nvGrpSpPr>
          <p:grpSpPr>
            <a:xfrm rot="-1104281">
              <a:off x="1789275" y="-343524"/>
              <a:ext cx="3090302" cy="3290287"/>
              <a:chOff x="1983803" y="4427169"/>
              <a:chExt cx="2575660" cy="2575660"/>
            </a:xfrm>
          </p:grpSpPr>
          <p:sp>
            <p:nvSpPr>
              <p:cNvPr id="5" name="Google Shape;93;g13d67aacbab_0_0">
                <a:extLst>
                  <a:ext uri="{FF2B5EF4-FFF2-40B4-BE49-F238E27FC236}">
                    <a16:creationId xmlns:a16="http://schemas.microsoft.com/office/drawing/2014/main" id="{DE700FF2-AD3F-14CC-2378-038B5AA7959C}"/>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 name="Google Shape;94;g13d67aacbab_0_0">
                <a:extLst>
                  <a:ext uri="{FF2B5EF4-FFF2-40B4-BE49-F238E27FC236}">
                    <a16:creationId xmlns:a16="http://schemas.microsoft.com/office/drawing/2014/main" id="{964DC467-C242-0138-E0B3-D9D7462F979B}"/>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14" name="Textfeld 13">
            <a:extLst>
              <a:ext uri="{FF2B5EF4-FFF2-40B4-BE49-F238E27FC236}">
                <a16:creationId xmlns:a16="http://schemas.microsoft.com/office/drawing/2014/main" id="{89B77C80-CE7C-2515-5E50-ADAAE056E161}"/>
              </a:ext>
            </a:extLst>
          </p:cNvPr>
          <p:cNvSpPr txBox="1"/>
          <p:nvPr/>
        </p:nvSpPr>
        <p:spPr>
          <a:xfrm>
            <a:off x="2035189" y="6845108"/>
            <a:ext cx="5412507" cy="83099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a:solidFill>
                  <a:srgbClr val="000000"/>
                </a:solidFill>
                <a:latin typeface="Arial"/>
                <a:ea typeface="Arial"/>
                <a:cs typeface="Arial"/>
                <a:sym typeface="Arial"/>
              </a:rPr>
              <a:t>Simone Veil</a:t>
            </a:r>
            <a:endParaRPr lang="en-US"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a:solidFill>
                  <a:srgbClr val="000000"/>
                </a:solidFill>
                <a:latin typeface="Arial"/>
                <a:ea typeface="Arial"/>
                <a:cs typeface="Arial"/>
                <a:sym typeface="Arial"/>
              </a:rPr>
              <a:t>1982</a:t>
            </a: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84352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dirty="0">
                <a:solidFill>
                  <a:srgbClr val="C5DEFF"/>
                </a:solidFill>
                <a:latin typeface="Libre Franklin Black"/>
                <a:ea typeface="Libre Franklin Black"/>
                <a:cs typeface="Libre Franklin Black"/>
                <a:sym typeface="Libre Franklin Black"/>
              </a:rPr>
              <a:t>2023</a:t>
            </a:r>
            <a:endParaRPr sz="1400" b="0" i="0" u="none" strike="noStrike" cap="none" dirty="0">
              <a:solidFill>
                <a:srgbClr val="000000"/>
              </a:solidFill>
              <a:latin typeface="Arial"/>
              <a:ea typeface="Arial"/>
              <a:cs typeface="Arial"/>
              <a:sym typeface="Arial"/>
            </a:endParaRPr>
          </a:p>
        </p:txBody>
      </p:sp>
      <p:sp>
        <p:nvSpPr>
          <p:cNvPr id="111" name="Google Shape;111;p17"/>
          <p:cNvSpPr txBox="1"/>
          <p:nvPr/>
        </p:nvSpPr>
        <p:spPr>
          <a:xfrm>
            <a:off x="1003307" y="8077143"/>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DE" sz="5400" b="0" i="0" u="none" strike="noStrike" cap="none" dirty="0">
                <a:solidFill>
                  <a:schemeClr val="dk1"/>
                </a:solidFill>
                <a:latin typeface="Arial"/>
                <a:ea typeface="Arial"/>
                <a:cs typeface="Arial"/>
                <a:sym typeface="Arial"/>
              </a:rPr>
              <a:t>November</a:t>
            </a:r>
            <a:endParaRPr sz="1100" b="0" i="0" u="none" strike="noStrike" cap="none" dirty="0">
              <a:solidFill>
                <a:schemeClr val="dk1"/>
              </a:solidFill>
              <a:latin typeface="Arial"/>
              <a:ea typeface="Arial"/>
              <a:cs typeface="Arial"/>
              <a:sym typeface="Arial"/>
            </a:endParaRPr>
          </a:p>
        </p:txBody>
      </p:sp>
      <p:graphicFrame>
        <p:nvGraphicFramePr>
          <p:cNvPr id="112" name="Google Shape;112;p17"/>
          <p:cNvGraphicFramePr/>
          <p:nvPr>
            <p:extLst>
              <p:ext uri="{D42A27DB-BD31-4B8C-83A1-F6EECF244321}">
                <p14:modId xmlns:p14="http://schemas.microsoft.com/office/powerpoint/2010/main" val="3009399609"/>
              </p:ext>
            </p:extLst>
          </p:nvPr>
        </p:nvGraphicFramePr>
        <p:xfrm>
          <a:off x="749567" y="9000432"/>
          <a:ext cx="7894775" cy="2792416"/>
        </p:xfrm>
        <a:graphic>
          <a:graphicData uri="http://schemas.openxmlformats.org/drawingml/2006/table">
            <a:tbl>
              <a:tblPr>
                <a:noFill/>
                <a:tableStyleId>{A067D1B2-5F62-4524-97B1-43EEC7548E8E}</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2782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Mo</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Di</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Mi</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Do</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Fr</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Sa</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So</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endParaRPr lang="de-AT" sz="1890" dirty="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algn="ctr" fontAlgn="ctr"/>
                      <a:r>
                        <a:rPr lang="de-AT" sz="1890">
                          <a:solidFill>
                            <a:schemeClr val="tx1"/>
                          </a:solidFill>
                          <a:effectLst/>
                          <a:latin typeface="Arial Black" panose="020B0A04020102020204" pitchFamily="34" charset="0"/>
                        </a:rPr>
                        <a:t>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algn="ctr" fontAlgn="ctr"/>
                      <a:r>
                        <a:rPr lang="de-AT" sz="1890">
                          <a:solidFill>
                            <a:schemeClr val="tx1"/>
                          </a:solidFill>
                          <a:effectLst/>
                          <a:latin typeface="Arial Black" panose="020B0A04020102020204" pitchFamily="34" charset="0"/>
                        </a:rPr>
                        <a:t>13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algn="ctr" fontAlgn="ctr"/>
                      <a:r>
                        <a:rPr lang="de-AT" sz="1890">
                          <a:solidFill>
                            <a:schemeClr val="tx1"/>
                          </a:solidFill>
                          <a:effectLst/>
                          <a:latin typeface="Arial Black" panose="020B0A04020102020204" pitchFamily="34" charset="0"/>
                        </a:rPr>
                        <a:t>20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algn="ctr" fontAlgn="ctr"/>
                      <a:r>
                        <a:rPr lang="de-AT" sz="1890">
                          <a:solidFill>
                            <a:schemeClr val="tx1"/>
                          </a:solidFill>
                          <a:effectLst/>
                          <a:latin typeface="Arial Black" panose="020B0A04020102020204" pitchFamily="34" charset="0"/>
                        </a:rPr>
                        <a:t>27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113" name="Google Shape;113;p17"/>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114" name="Google Shape;114;p17"/>
          <p:cNvGrpSpPr/>
          <p:nvPr/>
        </p:nvGrpSpPr>
        <p:grpSpPr>
          <a:xfrm>
            <a:off x="1030791" y="813293"/>
            <a:ext cx="7249209" cy="7214707"/>
            <a:chOff x="647652" y="475892"/>
            <a:chExt cx="8262645" cy="8122343"/>
          </a:xfrm>
        </p:grpSpPr>
        <p:grpSp>
          <p:nvGrpSpPr>
            <p:cNvPr id="115" name="Google Shape;115;p17"/>
            <p:cNvGrpSpPr/>
            <p:nvPr/>
          </p:nvGrpSpPr>
          <p:grpSpPr>
            <a:xfrm>
              <a:off x="647652" y="475892"/>
              <a:ext cx="8262645" cy="8122343"/>
              <a:chOff x="1247273" y="1077809"/>
              <a:chExt cx="7382833" cy="7257471"/>
            </a:xfrm>
          </p:grpSpPr>
          <p:sp>
            <p:nvSpPr>
              <p:cNvPr id="116" name="Google Shape;116;p17"/>
              <p:cNvSpPr/>
              <p:nvPr/>
            </p:nvSpPr>
            <p:spPr>
              <a:xfrm>
                <a:off x="1503320" y="1077809"/>
                <a:ext cx="7106652" cy="7106652"/>
              </a:xfrm>
              <a:prstGeom prst="ellipse">
                <a:avLst/>
              </a:prstGeom>
              <a:solidFill>
                <a:srgbClr val="BBD7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17"/>
              <p:cNvSpPr/>
              <p:nvPr/>
            </p:nvSpPr>
            <p:spPr>
              <a:xfrm>
                <a:off x="1247273" y="1165715"/>
                <a:ext cx="7106652" cy="7106651"/>
              </a:xfrm>
              <a:prstGeom prst="ellipse">
                <a:avLst/>
              </a:prstGeom>
              <a:solidFill>
                <a:srgbClr val="338A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17"/>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9" name="Google Shape;119;p17"/>
            <p:cNvSpPr txBox="1"/>
            <p:nvPr/>
          </p:nvSpPr>
          <p:spPr>
            <a:xfrm>
              <a:off x="1536596" y="3781850"/>
              <a:ext cx="6793847" cy="167387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de-DE" sz="3200" b="1" i="0" u="none" strike="noStrike" cap="none" dirty="0">
                  <a:solidFill>
                    <a:schemeClr val="bg1"/>
                  </a:solidFill>
                  <a:latin typeface="Arial"/>
                  <a:ea typeface="Arial"/>
                  <a:cs typeface="Arial"/>
                  <a:sym typeface="Arial"/>
                </a:rPr>
                <a:t>Europa</a:t>
              </a:r>
              <a:r>
                <a:rPr lang="de-DE" sz="3200" i="0" u="none" strike="noStrike" cap="none" dirty="0">
                  <a:solidFill>
                    <a:schemeClr val="tx1"/>
                  </a:solidFill>
                  <a:latin typeface="Arial"/>
                  <a:ea typeface="Arial"/>
                  <a:cs typeface="Arial"/>
                  <a:sym typeface="Arial"/>
                </a:rPr>
                <a:t>. </a:t>
              </a:r>
            </a:p>
            <a:p>
              <a:pPr marL="0" marR="0" lvl="0" indent="0" algn="ctr" rtl="0">
                <a:lnSpc>
                  <a:spcPct val="100000"/>
                </a:lnSpc>
                <a:spcBef>
                  <a:spcPts val="0"/>
                </a:spcBef>
                <a:spcAft>
                  <a:spcPts val="0"/>
                </a:spcAft>
                <a:buClr>
                  <a:srgbClr val="000000"/>
                </a:buClr>
                <a:buSzPts val="4400"/>
                <a:buFont typeface="Arial"/>
                <a:buNone/>
              </a:pPr>
              <a:endParaRPr lang="de-DE" sz="3200" i="0" u="none" strike="noStrike" cap="none" dirty="0">
                <a:solidFill>
                  <a:schemeClr val="tx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r>
                <a:rPr lang="de-DE" sz="3200" i="0" u="none" strike="noStrike" cap="none" dirty="0">
                  <a:solidFill>
                    <a:schemeClr val="tx1"/>
                  </a:solidFill>
                  <a:latin typeface="Arial"/>
                  <a:ea typeface="Arial"/>
                  <a:cs typeface="Arial"/>
                  <a:sym typeface="Arial"/>
                </a:rPr>
                <a:t>Die </a:t>
              </a:r>
              <a:r>
                <a:rPr lang="de-DE" sz="3200" b="1" i="0" u="none" strike="noStrike" cap="none" dirty="0">
                  <a:solidFill>
                    <a:schemeClr val="tx1"/>
                  </a:solidFill>
                  <a:latin typeface="Arial"/>
                  <a:ea typeface="Arial"/>
                  <a:cs typeface="Arial"/>
                  <a:sym typeface="Arial"/>
                </a:rPr>
                <a:t>Kunst</a:t>
              </a:r>
              <a:r>
                <a:rPr lang="de-DE" sz="3200" i="0" u="none" strike="noStrike" cap="none" dirty="0">
                  <a:solidFill>
                    <a:schemeClr val="tx1"/>
                  </a:solidFill>
                  <a:latin typeface="Arial"/>
                  <a:ea typeface="Arial"/>
                  <a:cs typeface="Arial"/>
                  <a:sym typeface="Arial"/>
                </a:rPr>
                <a:t> des </a:t>
              </a:r>
              <a:r>
                <a:rPr lang="de-DE" sz="3200" b="1" i="0" u="none" strike="noStrike" cap="none" dirty="0">
                  <a:solidFill>
                    <a:schemeClr val="tx1"/>
                  </a:solidFill>
                  <a:latin typeface="Arial"/>
                  <a:ea typeface="Arial"/>
                  <a:cs typeface="Arial"/>
                  <a:sym typeface="Arial"/>
                </a:rPr>
                <a:t>Möglichen</a:t>
              </a:r>
              <a:r>
                <a:rPr lang="de-DE" sz="3200" i="0" u="none" strike="noStrike" cap="none" dirty="0">
                  <a:solidFill>
                    <a:schemeClr val="tx1"/>
                  </a:solidFill>
                  <a:latin typeface="Arial"/>
                  <a:ea typeface="Arial"/>
                  <a:cs typeface="Arial"/>
                  <a:sym typeface="Arial"/>
                </a:rPr>
                <a:t>.</a:t>
              </a:r>
              <a:endParaRPr lang="en-US" sz="1050" b="0" i="0" u="none" strike="noStrike" cap="none" dirty="0">
                <a:solidFill>
                  <a:srgbClr val="000000"/>
                </a:solidFill>
                <a:latin typeface="Arial"/>
                <a:ea typeface="Arial"/>
                <a:cs typeface="Arial"/>
                <a:sym typeface="Arial"/>
              </a:endParaRPr>
            </a:p>
          </p:txBody>
        </p:sp>
        <p:sp>
          <p:nvSpPr>
            <p:cNvPr id="120" name="Google Shape;120;p17"/>
            <p:cNvSpPr txBox="1"/>
            <p:nvPr/>
          </p:nvSpPr>
          <p:spPr>
            <a:xfrm rot="21085452">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dirty="0">
                <a:solidFill>
                  <a:srgbClr val="000000"/>
                </a:solidFill>
                <a:latin typeface="Arial"/>
                <a:ea typeface="Arial"/>
                <a:cs typeface="Arial"/>
                <a:sym typeface="Arial"/>
              </a:endParaRPr>
            </a:p>
          </p:txBody>
        </p:sp>
        <p:sp>
          <p:nvSpPr>
            <p:cNvPr id="121" name="Google Shape;121;p17"/>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pic>
        <p:nvPicPr>
          <p:cNvPr id="122" name="Google Shape;122;p17"/>
          <p:cNvPicPr preferRelativeResize="0"/>
          <p:nvPr/>
        </p:nvPicPr>
        <p:blipFill>
          <a:blip r:embed="rId4"/>
          <a:srcRect/>
          <a:stretch/>
        </p:blipFill>
        <p:spPr>
          <a:xfrm>
            <a:off x="7262536" y="7709988"/>
            <a:ext cx="1135698" cy="1135698"/>
          </a:xfrm>
          <a:prstGeom prst="rect">
            <a:avLst/>
          </a:prstGeom>
          <a:noFill/>
          <a:ln>
            <a:noFill/>
          </a:ln>
        </p:spPr>
      </p:pic>
      <p:pic>
        <p:nvPicPr>
          <p:cNvPr id="123" name="Google Shape;123;p17"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124" name="Google Shape;124;p17"/>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125" name="Google Shape;125;p17"/>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2" name="Google Shape;88;g13d67aacbab_0_0">
            <a:extLst>
              <a:ext uri="{FF2B5EF4-FFF2-40B4-BE49-F238E27FC236}">
                <a16:creationId xmlns:a16="http://schemas.microsoft.com/office/drawing/2014/main" id="{F00E5286-1EC9-A3A1-14B5-3FE5E09F5D04}"/>
              </a:ext>
            </a:extLst>
          </p:cNvPr>
          <p:cNvGrpSpPr/>
          <p:nvPr/>
        </p:nvGrpSpPr>
        <p:grpSpPr>
          <a:xfrm>
            <a:off x="510656" y="-442225"/>
            <a:ext cx="4671850" cy="4254175"/>
            <a:chOff x="463685" y="-747221"/>
            <a:chExt cx="4856274" cy="4377693"/>
          </a:xfrm>
        </p:grpSpPr>
        <p:grpSp>
          <p:nvGrpSpPr>
            <p:cNvPr id="3" name="Google Shape;89;g13d67aacbab_0_0">
              <a:extLst>
                <a:ext uri="{FF2B5EF4-FFF2-40B4-BE49-F238E27FC236}">
                  <a16:creationId xmlns:a16="http://schemas.microsoft.com/office/drawing/2014/main" id="{D1FBDC03-7AD9-6989-4A89-7AA05EB892CC}"/>
                </a:ext>
              </a:extLst>
            </p:cNvPr>
            <p:cNvGrpSpPr/>
            <p:nvPr/>
          </p:nvGrpSpPr>
          <p:grpSpPr>
            <a:xfrm rot="-1104281">
              <a:off x="904066" y="-63511"/>
              <a:ext cx="3090302" cy="3290287"/>
              <a:chOff x="1983803" y="4427169"/>
              <a:chExt cx="2575660" cy="2575660"/>
            </a:xfrm>
          </p:grpSpPr>
          <p:sp>
            <p:nvSpPr>
              <p:cNvPr id="7" name="Google Shape;90;g13d67aacbab_0_0">
                <a:extLst>
                  <a:ext uri="{FF2B5EF4-FFF2-40B4-BE49-F238E27FC236}">
                    <a16:creationId xmlns:a16="http://schemas.microsoft.com/office/drawing/2014/main" id="{A4891D46-DD6D-9964-5F17-7CEA8D0824D8}"/>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 name="Google Shape;91;g13d67aacbab_0_0">
                <a:extLst>
                  <a:ext uri="{FF2B5EF4-FFF2-40B4-BE49-F238E27FC236}">
                    <a16:creationId xmlns:a16="http://schemas.microsoft.com/office/drawing/2014/main" id="{12A9EAC2-2DF4-A646-5B04-9FD1FD2DE84A}"/>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4" name="Google Shape;92;g13d67aacbab_0_0">
              <a:extLst>
                <a:ext uri="{FF2B5EF4-FFF2-40B4-BE49-F238E27FC236}">
                  <a16:creationId xmlns:a16="http://schemas.microsoft.com/office/drawing/2014/main" id="{5E1B1D76-1617-32C1-BA94-E1110B32739E}"/>
                </a:ext>
              </a:extLst>
            </p:cNvPr>
            <p:cNvGrpSpPr/>
            <p:nvPr/>
          </p:nvGrpSpPr>
          <p:grpSpPr>
            <a:xfrm rot="-1104281">
              <a:off x="1789275" y="-343524"/>
              <a:ext cx="3090302" cy="3290287"/>
              <a:chOff x="1983803" y="4427169"/>
              <a:chExt cx="2575660" cy="2575660"/>
            </a:xfrm>
          </p:grpSpPr>
          <p:sp>
            <p:nvSpPr>
              <p:cNvPr id="5" name="Google Shape;93;g13d67aacbab_0_0">
                <a:extLst>
                  <a:ext uri="{FF2B5EF4-FFF2-40B4-BE49-F238E27FC236}">
                    <a16:creationId xmlns:a16="http://schemas.microsoft.com/office/drawing/2014/main" id="{DE700FF2-AD3F-14CC-2378-038B5AA7959C}"/>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 name="Google Shape;94;g13d67aacbab_0_0">
                <a:extLst>
                  <a:ext uri="{FF2B5EF4-FFF2-40B4-BE49-F238E27FC236}">
                    <a16:creationId xmlns:a16="http://schemas.microsoft.com/office/drawing/2014/main" id="{964DC467-C242-0138-E0B3-D9D7462F979B}"/>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14" name="Textfeld 13">
            <a:extLst>
              <a:ext uri="{FF2B5EF4-FFF2-40B4-BE49-F238E27FC236}">
                <a16:creationId xmlns:a16="http://schemas.microsoft.com/office/drawing/2014/main" id="{89B77C80-CE7C-2515-5E50-ADAAE056E161}"/>
              </a:ext>
            </a:extLst>
          </p:cNvPr>
          <p:cNvSpPr txBox="1"/>
          <p:nvPr/>
        </p:nvSpPr>
        <p:spPr>
          <a:xfrm>
            <a:off x="1965339" y="6791084"/>
            <a:ext cx="5412507" cy="1046440"/>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a:solidFill>
                  <a:srgbClr val="000000"/>
                </a:solidFill>
                <a:latin typeface="Arial"/>
                <a:ea typeface="Arial"/>
                <a:cs typeface="Arial"/>
                <a:sym typeface="Arial"/>
              </a:rPr>
              <a:t>Jacques Chirac</a:t>
            </a:r>
            <a:endParaRPr lang="en-US"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a:solidFill>
                  <a:srgbClr val="000000"/>
                </a:solidFill>
                <a:latin typeface="Arial"/>
                <a:ea typeface="Arial"/>
                <a:cs typeface="Arial"/>
                <a:sym typeface="Arial"/>
              </a:rPr>
              <a:t>2016</a:t>
            </a:r>
          </a:p>
          <a:p>
            <a:pPr marL="0" marR="0" lvl="0" indent="0" algn="ctr" rtl="0">
              <a:lnSpc>
                <a:spcPct val="100000"/>
              </a:lnSpc>
              <a:spcBef>
                <a:spcPts val="0"/>
              </a:spcBef>
              <a:spcAft>
                <a:spcPts val="0"/>
              </a:spcAft>
              <a:buClr>
                <a:srgbClr val="000000"/>
              </a:buClr>
              <a:buSzPts val="2400"/>
              <a:buFont typeface="Arial"/>
              <a:buNone/>
            </a:pPr>
            <a:r>
              <a:rPr lang="en-US" sz="1400" b="0" i="1" u="none" strike="noStrike" cap="none" dirty="0">
                <a:solidFill>
                  <a:srgbClr val="000000"/>
                </a:solidFill>
                <a:latin typeface="Arial"/>
                <a:ea typeface="Arial"/>
                <a:cs typeface="Arial"/>
                <a:sym typeface="Arial"/>
              </a:rPr>
              <a:t>[adapted]</a:t>
            </a: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099526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dirty="0">
                <a:solidFill>
                  <a:srgbClr val="C5DEFF"/>
                </a:solidFill>
                <a:latin typeface="Libre Franklin Black"/>
                <a:ea typeface="Libre Franklin Black"/>
                <a:cs typeface="Libre Franklin Black"/>
                <a:sym typeface="Libre Franklin Black"/>
              </a:rPr>
              <a:t>2023</a:t>
            </a:r>
            <a:endParaRPr sz="1400" b="0" i="0" u="none" strike="noStrike" cap="none" dirty="0">
              <a:solidFill>
                <a:srgbClr val="000000"/>
              </a:solidFill>
              <a:latin typeface="Arial"/>
              <a:ea typeface="Arial"/>
              <a:cs typeface="Arial"/>
              <a:sym typeface="Arial"/>
            </a:endParaRPr>
          </a:p>
        </p:txBody>
      </p:sp>
      <p:sp>
        <p:nvSpPr>
          <p:cNvPr id="111" name="Google Shape;111;p17"/>
          <p:cNvSpPr txBox="1"/>
          <p:nvPr/>
        </p:nvSpPr>
        <p:spPr>
          <a:xfrm>
            <a:off x="1003307" y="8077143"/>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DE" sz="5400" dirty="0">
                <a:solidFill>
                  <a:schemeClr val="dk1"/>
                </a:solidFill>
              </a:rPr>
              <a:t>Dezember</a:t>
            </a:r>
            <a:endParaRPr sz="1100" b="0" i="0" u="none" strike="noStrike" cap="none" dirty="0">
              <a:solidFill>
                <a:schemeClr val="dk1"/>
              </a:solidFill>
              <a:latin typeface="Arial"/>
              <a:ea typeface="Arial"/>
              <a:cs typeface="Arial"/>
              <a:sym typeface="Arial"/>
            </a:endParaRPr>
          </a:p>
        </p:txBody>
      </p:sp>
      <p:graphicFrame>
        <p:nvGraphicFramePr>
          <p:cNvPr id="112" name="Google Shape;112;p17"/>
          <p:cNvGraphicFramePr/>
          <p:nvPr>
            <p:extLst>
              <p:ext uri="{D42A27DB-BD31-4B8C-83A1-F6EECF244321}">
                <p14:modId xmlns:p14="http://schemas.microsoft.com/office/powerpoint/2010/main" val="1533059781"/>
              </p:ext>
            </p:extLst>
          </p:nvPr>
        </p:nvGraphicFramePr>
        <p:xfrm>
          <a:off x="749567" y="9000432"/>
          <a:ext cx="7894775" cy="2792416"/>
        </p:xfrm>
        <a:graphic>
          <a:graphicData uri="http://schemas.openxmlformats.org/drawingml/2006/table">
            <a:tbl>
              <a:tblPr>
                <a:noFill/>
                <a:tableStyleId>{A067D1B2-5F62-4524-97B1-43EEC7548E8E}</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2782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Mo</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Di</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Mi</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Do</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Fr</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Sa</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So</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endParaRPr lang="de-AT" sz="1890" dirty="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algn="ctr" fontAlgn="ctr"/>
                      <a:r>
                        <a:rPr lang="de-AT" sz="1890">
                          <a:solidFill>
                            <a:schemeClr val="tx1"/>
                          </a:solidFill>
                          <a:effectLst/>
                          <a:latin typeface="Arial Black" panose="020B0A04020102020204" pitchFamily="34" charset="0"/>
                        </a:rPr>
                        <a:t>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algn="ctr" fontAlgn="ctr"/>
                      <a:r>
                        <a:rPr lang="de-AT" sz="1890">
                          <a:solidFill>
                            <a:schemeClr val="tx1"/>
                          </a:solidFill>
                          <a:effectLst/>
                          <a:latin typeface="Arial Black" panose="020B0A04020102020204" pitchFamily="34" charset="0"/>
                        </a:rPr>
                        <a:t>11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algn="ctr" fontAlgn="ctr"/>
                      <a:r>
                        <a:rPr lang="de-AT" sz="1890">
                          <a:solidFill>
                            <a:schemeClr val="tx1"/>
                          </a:solidFill>
                          <a:effectLst/>
                          <a:latin typeface="Arial Black" panose="020B0A04020102020204" pitchFamily="34" charset="0"/>
                        </a:rPr>
                        <a:t>18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algn="ctr" fontAlgn="ctr"/>
                      <a:r>
                        <a:rPr lang="de-AT" sz="1890">
                          <a:solidFill>
                            <a:schemeClr val="tx1"/>
                          </a:solidFill>
                          <a:effectLst/>
                          <a:latin typeface="Arial Black" panose="020B0A04020102020204" pitchFamily="34" charset="0"/>
                        </a:rPr>
                        <a:t>25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31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113" name="Google Shape;113;p17"/>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114" name="Google Shape;114;p17"/>
          <p:cNvGrpSpPr/>
          <p:nvPr/>
        </p:nvGrpSpPr>
        <p:grpSpPr>
          <a:xfrm>
            <a:off x="1030791" y="813293"/>
            <a:ext cx="7249209" cy="7214707"/>
            <a:chOff x="647652" y="475892"/>
            <a:chExt cx="8262645" cy="8122343"/>
          </a:xfrm>
        </p:grpSpPr>
        <p:grpSp>
          <p:nvGrpSpPr>
            <p:cNvPr id="115" name="Google Shape;115;p17"/>
            <p:cNvGrpSpPr/>
            <p:nvPr/>
          </p:nvGrpSpPr>
          <p:grpSpPr>
            <a:xfrm>
              <a:off x="647652" y="475892"/>
              <a:ext cx="8262645" cy="8122343"/>
              <a:chOff x="1247273" y="1077809"/>
              <a:chExt cx="7382833" cy="7257471"/>
            </a:xfrm>
          </p:grpSpPr>
          <p:sp>
            <p:nvSpPr>
              <p:cNvPr id="116" name="Google Shape;116;p17"/>
              <p:cNvSpPr/>
              <p:nvPr/>
            </p:nvSpPr>
            <p:spPr>
              <a:xfrm>
                <a:off x="1503320" y="1077809"/>
                <a:ext cx="7106652" cy="7106652"/>
              </a:xfrm>
              <a:prstGeom prst="ellipse">
                <a:avLst/>
              </a:prstGeom>
              <a:solidFill>
                <a:srgbClr val="BBD7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17"/>
              <p:cNvSpPr/>
              <p:nvPr/>
            </p:nvSpPr>
            <p:spPr>
              <a:xfrm>
                <a:off x="1247273" y="1165715"/>
                <a:ext cx="7106652" cy="7106651"/>
              </a:xfrm>
              <a:prstGeom prst="ellipse">
                <a:avLst/>
              </a:prstGeom>
              <a:solidFill>
                <a:srgbClr val="338A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17"/>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9" name="Google Shape;119;p17"/>
            <p:cNvSpPr txBox="1"/>
            <p:nvPr/>
          </p:nvSpPr>
          <p:spPr>
            <a:xfrm>
              <a:off x="1086698" y="2352882"/>
              <a:ext cx="7479289" cy="462839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200" i="0" u="none" strike="noStrike" cap="none" dirty="0">
                  <a:solidFill>
                    <a:schemeClr val="tx1"/>
                  </a:solidFill>
                  <a:latin typeface="Arial"/>
                  <a:ea typeface="Arial"/>
                  <a:cs typeface="Arial"/>
                  <a:sym typeface="Arial"/>
                </a:rPr>
                <a:t>Die </a:t>
              </a:r>
              <a:r>
                <a:rPr lang="de-DE" sz="3200" b="1" i="0" u="none" strike="noStrike" cap="none" dirty="0">
                  <a:solidFill>
                    <a:schemeClr val="bg1"/>
                  </a:solidFill>
                  <a:latin typeface="Arial"/>
                  <a:ea typeface="Arial"/>
                  <a:cs typeface="Arial"/>
                  <a:sym typeface="Arial"/>
                </a:rPr>
                <a:t>Zukunft</a:t>
              </a:r>
              <a:r>
                <a:rPr lang="de-DE" sz="3200" i="0" u="none" strike="noStrike" cap="none" dirty="0">
                  <a:solidFill>
                    <a:schemeClr val="tx1"/>
                  </a:solidFill>
                  <a:latin typeface="Arial"/>
                  <a:ea typeface="Arial"/>
                  <a:cs typeface="Arial"/>
                  <a:sym typeface="Arial"/>
                </a:rPr>
                <a:t> </a:t>
              </a:r>
            </a:p>
            <a:p>
              <a:pPr marL="0" marR="0" lvl="0" indent="0" algn="ctr" rtl="0">
                <a:lnSpc>
                  <a:spcPct val="100000"/>
                </a:lnSpc>
                <a:spcBef>
                  <a:spcPts val="0"/>
                </a:spcBef>
                <a:spcAft>
                  <a:spcPts val="0"/>
                </a:spcAft>
                <a:buClr>
                  <a:srgbClr val="000000"/>
                </a:buClr>
                <a:buSzPts val="3400"/>
                <a:buFont typeface="Arial"/>
                <a:buNone/>
              </a:pPr>
              <a:r>
                <a:rPr lang="de-DE" sz="3200" i="0" u="none" strike="noStrike" cap="none" dirty="0">
                  <a:solidFill>
                    <a:schemeClr val="tx1"/>
                  </a:solidFill>
                  <a:latin typeface="Arial"/>
                  <a:ea typeface="Arial"/>
                  <a:cs typeface="Arial"/>
                  <a:sym typeface="Arial"/>
                </a:rPr>
                <a:t>wird weder mit Gewalt noch </a:t>
              </a:r>
            </a:p>
            <a:p>
              <a:pPr marL="0" marR="0" lvl="0" indent="0" algn="ctr" rtl="0">
                <a:lnSpc>
                  <a:spcPct val="100000"/>
                </a:lnSpc>
                <a:spcBef>
                  <a:spcPts val="0"/>
                </a:spcBef>
                <a:spcAft>
                  <a:spcPts val="0"/>
                </a:spcAft>
                <a:buClr>
                  <a:srgbClr val="000000"/>
                </a:buClr>
                <a:buSzPts val="3400"/>
                <a:buFont typeface="Arial"/>
                <a:buNone/>
              </a:pPr>
              <a:r>
                <a:rPr lang="de-DE" sz="3200" i="0" u="none" strike="noStrike" cap="none" dirty="0">
                  <a:solidFill>
                    <a:schemeClr val="tx1"/>
                  </a:solidFill>
                  <a:latin typeface="Arial"/>
                  <a:ea typeface="Arial"/>
                  <a:cs typeface="Arial"/>
                  <a:sym typeface="Arial"/>
                </a:rPr>
                <a:t>mit Eroberungswillen aufgebaut, sondern durch die </a:t>
              </a:r>
              <a:r>
                <a:rPr lang="de-DE" sz="3200" b="1" i="0" u="none" strike="noStrike" cap="none" dirty="0">
                  <a:solidFill>
                    <a:schemeClr val="tx1"/>
                  </a:solidFill>
                  <a:latin typeface="Arial"/>
                  <a:ea typeface="Arial"/>
                  <a:cs typeface="Arial"/>
                  <a:sym typeface="Arial"/>
                </a:rPr>
                <a:t>geduldige Anwendung der demokratischen Methode</a:t>
              </a:r>
              <a:r>
                <a:rPr lang="de-DE" sz="3200" i="0" u="none" strike="noStrike" cap="none" dirty="0">
                  <a:solidFill>
                    <a:schemeClr val="tx1"/>
                  </a:solidFill>
                  <a:latin typeface="Arial"/>
                  <a:ea typeface="Arial"/>
                  <a:cs typeface="Arial"/>
                  <a:sym typeface="Arial"/>
                </a:rPr>
                <a:t>, den </a:t>
              </a:r>
              <a:r>
                <a:rPr lang="de-DE" sz="3200" b="1" i="0" u="none" strike="noStrike" cap="none" dirty="0">
                  <a:solidFill>
                    <a:schemeClr val="tx1"/>
                  </a:solidFill>
                  <a:latin typeface="Arial"/>
                  <a:ea typeface="Arial"/>
                  <a:cs typeface="Arial"/>
                  <a:sym typeface="Arial"/>
                </a:rPr>
                <a:t>konstruktiven Geist der Einigung </a:t>
              </a:r>
              <a:r>
                <a:rPr lang="de-DE" sz="3200" i="0" u="none" strike="noStrike" cap="none" dirty="0">
                  <a:solidFill>
                    <a:schemeClr val="tx1"/>
                  </a:solidFill>
                  <a:latin typeface="Arial"/>
                  <a:ea typeface="Arial"/>
                  <a:cs typeface="Arial"/>
                  <a:sym typeface="Arial"/>
                </a:rPr>
                <a:t>und der  </a:t>
              </a:r>
              <a:r>
                <a:rPr lang="de-DE" sz="3200" b="1" i="0" u="none" strike="noStrike" cap="none" dirty="0">
                  <a:solidFill>
                    <a:schemeClr val="tx1"/>
                  </a:solidFill>
                  <a:latin typeface="Arial"/>
                  <a:ea typeface="Arial"/>
                  <a:cs typeface="Arial"/>
                  <a:sym typeface="Arial"/>
                </a:rPr>
                <a:t>Achtung der Freiheit.</a:t>
              </a:r>
              <a:endParaRPr lang="en-US" sz="1200" b="1" i="0" u="none" strike="noStrike" cap="none" dirty="0">
                <a:solidFill>
                  <a:schemeClr val="tx1"/>
                </a:solidFill>
                <a:latin typeface="Arial"/>
                <a:ea typeface="Arial"/>
                <a:cs typeface="Arial"/>
                <a:sym typeface="Arial"/>
              </a:endParaRPr>
            </a:p>
          </p:txBody>
        </p:sp>
        <p:sp>
          <p:nvSpPr>
            <p:cNvPr id="120" name="Google Shape;120;p17"/>
            <p:cNvSpPr txBox="1"/>
            <p:nvPr/>
          </p:nvSpPr>
          <p:spPr>
            <a:xfrm rot="21085452">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dirty="0">
                <a:solidFill>
                  <a:srgbClr val="000000"/>
                </a:solidFill>
                <a:latin typeface="Arial"/>
                <a:ea typeface="Arial"/>
                <a:cs typeface="Arial"/>
                <a:sym typeface="Arial"/>
              </a:endParaRPr>
            </a:p>
          </p:txBody>
        </p:sp>
        <p:sp>
          <p:nvSpPr>
            <p:cNvPr id="121" name="Google Shape;121;p17"/>
            <p:cNvSpPr txBox="1"/>
            <p:nvPr/>
          </p:nvSpPr>
          <p:spPr>
            <a:xfrm>
              <a:off x="2451979" y="6958870"/>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pic>
        <p:nvPicPr>
          <p:cNvPr id="122" name="Google Shape;122;p17"/>
          <p:cNvPicPr preferRelativeResize="0"/>
          <p:nvPr/>
        </p:nvPicPr>
        <p:blipFill>
          <a:blip r:embed="rId4"/>
          <a:srcRect/>
          <a:stretch/>
        </p:blipFill>
        <p:spPr>
          <a:xfrm>
            <a:off x="7262536" y="7709988"/>
            <a:ext cx="1135698" cy="1135698"/>
          </a:xfrm>
          <a:prstGeom prst="rect">
            <a:avLst/>
          </a:prstGeom>
          <a:noFill/>
          <a:ln>
            <a:noFill/>
          </a:ln>
        </p:spPr>
      </p:pic>
      <p:pic>
        <p:nvPicPr>
          <p:cNvPr id="123" name="Google Shape;123;p17"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124" name="Google Shape;124;p17"/>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125" name="Google Shape;125;p17"/>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2" name="Google Shape;88;g13d67aacbab_0_0">
            <a:extLst>
              <a:ext uri="{FF2B5EF4-FFF2-40B4-BE49-F238E27FC236}">
                <a16:creationId xmlns:a16="http://schemas.microsoft.com/office/drawing/2014/main" id="{F00E5286-1EC9-A3A1-14B5-3FE5E09F5D04}"/>
              </a:ext>
            </a:extLst>
          </p:cNvPr>
          <p:cNvGrpSpPr/>
          <p:nvPr/>
        </p:nvGrpSpPr>
        <p:grpSpPr>
          <a:xfrm>
            <a:off x="510656" y="-442225"/>
            <a:ext cx="4671850" cy="4254175"/>
            <a:chOff x="463685" y="-747221"/>
            <a:chExt cx="4856274" cy="4377693"/>
          </a:xfrm>
        </p:grpSpPr>
        <p:grpSp>
          <p:nvGrpSpPr>
            <p:cNvPr id="3" name="Google Shape;89;g13d67aacbab_0_0">
              <a:extLst>
                <a:ext uri="{FF2B5EF4-FFF2-40B4-BE49-F238E27FC236}">
                  <a16:creationId xmlns:a16="http://schemas.microsoft.com/office/drawing/2014/main" id="{D1FBDC03-7AD9-6989-4A89-7AA05EB892CC}"/>
                </a:ext>
              </a:extLst>
            </p:cNvPr>
            <p:cNvGrpSpPr/>
            <p:nvPr/>
          </p:nvGrpSpPr>
          <p:grpSpPr>
            <a:xfrm rot="-1104281">
              <a:off x="904066" y="-63511"/>
              <a:ext cx="3090302" cy="3290287"/>
              <a:chOff x="1983803" y="4427169"/>
              <a:chExt cx="2575660" cy="2575660"/>
            </a:xfrm>
          </p:grpSpPr>
          <p:sp>
            <p:nvSpPr>
              <p:cNvPr id="7" name="Google Shape;90;g13d67aacbab_0_0">
                <a:extLst>
                  <a:ext uri="{FF2B5EF4-FFF2-40B4-BE49-F238E27FC236}">
                    <a16:creationId xmlns:a16="http://schemas.microsoft.com/office/drawing/2014/main" id="{A4891D46-DD6D-9964-5F17-7CEA8D0824D8}"/>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 name="Google Shape;91;g13d67aacbab_0_0">
                <a:extLst>
                  <a:ext uri="{FF2B5EF4-FFF2-40B4-BE49-F238E27FC236}">
                    <a16:creationId xmlns:a16="http://schemas.microsoft.com/office/drawing/2014/main" id="{12A9EAC2-2DF4-A646-5B04-9FD1FD2DE84A}"/>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4" name="Google Shape;92;g13d67aacbab_0_0">
              <a:extLst>
                <a:ext uri="{FF2B5EF4-FFF2-40B4-BE49-F238E27FC236}">
                  <a16:creationId xmlns:a16="http://schemas.microsoft.com/office/drawing/2014/main" id="{5E1B1D76-1617-32C1-BA94-E1110B32739E}"/>
                </a:ext>
              </a:extLst>
            </p:cNvPr>
            <p:cNvGrpSpPr/>
            <p:nvPr/>
          </p:nvGrpSpPr>
          <p:grpSpPr>
            <a:xfrm rot="-1104281">
              <a:off x="1789275" y="-343524"/>
              <a:ext cx="3090302" cy="3290287"/>
              <a:chOff x="1983803" y="4427169"/>
              <a:chExt cx="2575660" cy="2575660"/>
            </a:xfrm>
          </p:grpSpPr>
          <p:sp>
            <p:nvSpPr>
              <p:cNvPr id="5" name="Google Shape;93;g13d67aacbab_0_0">
                <a:extLst>
                  <a:ext uri="{FF2B5EF4-FFF2-40B4-BE49-F238E27FC236}">
                    <a16:creationId xmlns:a16="http://schemas.microsoft.com/office/drawing/2014/main" id="{DE700FF2-AD3F-14CC-2378-038B5AA7959C}"/>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 name="Google Shape;94;g13d67aacbab_0_0">
                <a:extLst>
                  <a:ext uri="{FF2B5EF4-FFF2-40B4-BE49-F238E27FC236}">
                    <a16:creationId xmlns:a16="http://schemas.microsoft.com/office/drawing/2014/main" id="{964DC467-C242-0138-E0B3-D9D7462F979B}"/>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14" name="Textfeld 13">
            <a:extLst>
              <a:ext uri="{FF2B5EF4-FFF2-40B4-BE49-F238E27FC236}">
                <a16:creationId xmlns:a16="http://schemas.microsoft.com/office/drawing/2014/main" id="{89B77C80-CE7C-2515-5E50-ADAAE056E161}"/>
              </a:ext>
            </a:extLst>
          </p:cNvPr>
          <p:cNvSpPr txBox="1"/>
          <p:nvPr/>
        </p:nvSpPr>
        <p:spPr>
          <a:xfrm>
            <a:off x="1975224" y="6791603"/>
            <a:ext cx="5412507" cy="83099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err="1">
                <a:solidFill>
                  <a:srgbClr val="000000"/>
                </a:solidFill>
                <a:latin typeface="Arial"/>
                <a:ea typeface="Arial"/>
                <a:cs typeface="Arial"/>
                <a:sym typeface="Arial"/>
              </a:rPr>
              <a:t>Alcide</a:t>
            </a:r>
            <a:r>
              <a:rPr lang="en-US" sz="2400" b="0" i="1" u="none" strike="noStrike" cap="none" dirty="0">
                <a:solidFill>
                  <a:srgbClr val="000000"/>
                </a:solidFill>
                <a:latin typeface="Arial"/>
                <a:ea typeface="Arial"/>
                <a:cs typeface="Arial"/>
                <a:sym typeface="Arial"/>
              </a:rPr>
              <a:t> De </a:t>
            </a:r>
            <a:r>
              <a:rPr lang="en-US" sz="2400" b="0" i="1" u="none" strike="noStrike" cap="none" dirty="0" err="1">
                <a:solidFill>
                  <a:srgbClr val="000000"/>
                </a:solidFill>
                <a:latin typeface="Arial"/>
                <a:ea typeface="Arial"/>
                <a:cs typeface="Arial"/>
                <a:sym typeface="Arial"/>
              </a:rPr>
              <a:t>Gasperi</a:t>
            </a:r>
            <a:endParaRPr lang="en-US" sz="2400" b="0" i="1"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a:solidFill>
                  <a:srgbClr val="000000"/>
                </a:solidFill>
                <a:latin typeface="Arial"/>
                <a:ea typeface="Arial"/>
                <a:cs typeface="Arial"/>
                <a:sym typeface="Arial"/>
              </a:rPr>
              <a:t>2020</a:t>
            </a:r>
          </a:p>
        </p:txBody>
      </p:sp>
    </p:spTree>
    <p:extLst>
      <p:ext uri="{BB962C8B-B14F-4D97-AF65-F5344CB8AC3E}">
        <p14:creationId xmlns:p14="http://schemas.microsoft.com/office/powerpoint/2010/main" val="1410553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pSp>
        <p:nvGrpSpPr>
          <p:cNvPr id="2" name="Google Shape;431;p32">
            <a:extLst>
              <a:ext uri="{FF2B5EF4-FFF2-40B4-BE49-F238E27FC236}">
                <a16:creationId xmlns:a16="http://schemas.microsoft.com/office/drawing/2014/main" id="{6BAD7281-0FC9-92E7-7C98-60C36950EF20}"/>
              </a:ext>
            </a:extLst>
          </p:cNvPr>
          <p:cNvGrpSpPr/>
          <p:nvPr/>
        </p:nvGrpSpPr>
        <p:grpSpPr>
          <a:xfrm>
            <a:off x="919923" y="851300"/>
            <a:ext cx="7723253" cy="7686495"/>
            <a:chOff x="1247274" y="1077809"/>
            <a:chExt cx="7382832" cy="7257471"/>
          </a:xfrm>
        </p:grpSpPr>
        <p:sp>
          <p:nvSpPr>
            <p:cNvPr id="6" name="Google Shape;432;p32">
              <a:extLst>
                <a:ext uri="{FF2B5EF4-FFF2-40B4-BE49-F238E27FC236}">
                  <a16:creationId xmlns:a16="http://schemas.microsoft.com/office/drawing/2014/main" id="{862A3450-6E81-DB80-9535-B8CBB19904D8}"/>
                </a:ext>
              </a:extLst>
            </p:cNvPr>
            <p:cNvSpPr/>
            <p:nvPr/>
          </p:nvSpPr>
          <p:spPr>
            <a:xfrm>
              <a:off x="1503320" y="1077809"/>
              <a:ext cx="7106652" cy="7106652"/>
            </a:xfrm>
            <a:prstGeom prst="ellipse">
              <a:avLst/>
            </a:prstGeom>
            <a:solidFill>
              <a:srgbClr val="E3FCC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 name="Google Shape;433;p32">
              <a:extLst>
                <a:ext uri="{FF2B5EF4-FFF2-40B4-BE49-F238E27FC236}">
                  <a16:creationId xmlns:a16="http://schemas.microsoft.com/office/drawing/2014/main" id="{A55E129E-53F5-BDE3-FE7E-CA61DD8A8BA2}"/>
                </a:ext>
              </a:extLst>
            </p:cNvPr>
            <p:cNvSpPr/>
            <p:nvPr/>
          </p:nvSpPr>
          <p:spPr>
            <a:xfrm>
              <a:off x="1247274" y="1165715"/>
              <a:ext cx="7106652" cy="7106652"/>
            </a:xfrm>
            <a:prstGeom prst="ellipse">
              <a:avLst/>
            </a:prstGeom>
            <a:solidFill>
              <a:srgbClr val="6ABA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 name="Google Shape;434;p32">
              <a:extLst>
                <a:ext uri="{FF2B5EF4-FFF2-40B4-BE49-F238E27FC236}">
                  <a16:creationId xmlns:a16="http://schemas.microsoft.com/office/drawing/2014/main" id="{4979F550-CD8E-818C-93BE-2D9924EE7E4C}"/>
                </a:ext>
              </a:extLst>
            </p:cNvPr>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05" name="Google Shape;105;p17"/>
          <p:cNvSpPr txBox="1"/>
          <p:nvPr/>
        </p:nvSpPr>
        <p:spPr>
          <a:xfrm>
            <a:off x="6379812" y="12121847"/>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dirty="0">
                <a:solidFill>
                  <a:schemeClr val="accent1"/>
                </a:solidFill>
                <a:latin typeface="Arial"/>
                <a:ea typeface="Arial"/>
                <a:cs typeface="Arial"/>
                <a:sym typeface="Arial"/>
              </a:rPr>
              <a:t>www.eu365.eu</a:t>
            </a:r>
            <a:endParaRPr sz="1400" b="0" i="0" u="none" strike="noStrike" cap="none" dirty="0">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1F1F7CDF-3631-1FA2-6212-229E87626347}"/>
              </a:ext>
            </a:extLst>
          </p:cNvPr>
          <p:cNvSpPr txBox="1"/>
          <p:nvPr/>
        </p:nvSpPr>
        <p:spPr>
          <a:xfrm>
            <a:off x="1175995" y="3446244"/>
            <a:ext cx="7190443" cy="3046988"/>
          </a:xfrm>
          <a:prstGeom prst="rect">
            <a:avLst/>
          </a:prstGeom>
          <a:noFill/>
        </p:spPr>
        <p:txBody>
          <a:bodyPr wrap="square" rtlCol="0">
            <a:spAutoFit/>
          </a:bodyPr>
          <a:lstStyle/>
          <a:p>
            <a:pPr algn="ctr"/>
            <a:r>
              <a:rPr lang="de-AT" sz="4800" b="1" dirty="0">
                <a:solidFill>
                  <a:schemeClr val="bg1"/>
                </a:solidFill>
                <a:latin typeface="Libre Franklin ExtraBold" pitchFamily="2" charset="0"/>
              </a:rPr>
              <a:t>GRÜNE UND </a:t>
            </a:r>
            <a:br>
              <a:rPr lang="de-AT" sz="4800" b="1" dirty="0">
                <a:solidFill>
                  <a:schemeClr val="bg1"/>
                </a:solidFill>
                <a:latin typeface="Libre Franklin ExtraBold" pitchFamily="2" charset="0"/>
              </a:rPr>
            </a:br>
            <a:r>
              <a:rPr lang="de-AT" sz="4800" b="1" dirty="0">
                <a:solidFill>
                  <a:schemeClr val="bg1"/>
                </a:solidFill>
                <a:latin typeface="Libre Franklin ExtraBold" pitchFamily="2" charset="0"/>
              </a:rPr>
              <a:t>UMWELT-FREUNDLICHE</a:t>
            </a:r>
            <a:br>
              <a:rPr lang="de-AT" sz="4800" b="1" dirty="0">
                <a:solidFill>
                  <a:schemeClr val="bg1"/>
                </a:solidFill>
                <a:latin typeface="Libre Franklin ExtraBold" pitchFamily="2" charset="0"/>
              </a:rPr>
            </a:br>
            <a:r>
              <a:rPr lang="de-AT" sz="4800" b="1" dirty="0">
                <a:solidFill>
                  <a:schemeClr val="bg1"/>
                </a:solidFill>
                <a:latin typeface="Libre Franklin ExtraBold" pitchFamily="2" charset="0"/>
              </a:rPr>
              <a:t>LEBENSSTILE</a:t>
            </a:r>
          </a:p>
        </p:txBody>
      </p:sp>
      <p:sp>
        <p:nvSpPr>
          <p:cNvPr id="7" name="TextBox 6">
            <a:extLst>
              <a:ext uri="{FF2B5EF4-FFF2-40B4-BE49-F238E27FC236}">
                <a16:creationId xmlns:a16="http://schemas.microsoft.com/office/drawing/2014/main" id="{72048E50-D440-6090-44F0-EA1488FE32B2}"/>
              </a:ext>
            </a:extLst>
          </p:cNvPr>
          <p:cNvSpPr txBox="1"/>
          <p:nvPr/>
        </p:nvSpPr>
        <p:spPr>
          <a:xfrm>
            <a:off x="2112990" y="11352406"/>
            <a:ext cx="6641054" cy="769441"/>
          </a:xfrm>
          <a:prstGeom prst="rect">
            <a:avLst/>
          </a:prstGeom>
          <a:noFill/>
        </p:spPr>
        <p:txBody>
          <a:bodyPr wrap="square">
            <a:spAutoFit/>
          </a:bodyPr>
          <a:lstStyle/>
          <a:p>
            <a:pPr algn="just"/>
            <a:r>
              <a:rPr lang="en-US" sz="1100" dirty="0">
                <a:solidFill>
                  <a:srgbClr val="000000"/>
                </a:solidFill>
                <a:effectLst/>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a:p>
            <a:pPr algn="just"/>
            <a:r>
              <a:rPr lang="en-US" sz="1100" dirty="0">
                <a:solidFill>
                  <a:srgbClr val="000000"/>
                </a:solidFill>
                <a:effectLst/>
              </a:rPr>
              <a:t>Agreement Number: 2021-1-AT01-KA210-VET-000034603</a:t>
            </a:r>
          </a:p>
        </p:txBody>
      </p:sp>
      <p:pic>
        <p:nvPicPr>
          <p:cNvPr id="9" name="Picture 8">
            <a:extLst>
              <a:ext uri="{FF2B5EF4-FFF2-40B4-BE49-F238E27FC236}">
                <a16:creationId xmlns:a16="http://schemas.microsoft.com/office/drawing/2014/main" id="{4AF3C25C-A238-D60F-9FEA-EABDFF242BCD}"/>
              </a:ext>
            </a:extLst>
          </p:cNvPr>
          <p:cNvPicPr>
            <a:picLocks noChangeAspect="1"/>
          </p:cNvPicPr>
          <p:nvPr/>
        </p:nvPicPr>
        <p:blipFill>
          <a:blip r:embed="rId3"/>
          <a:stretch>
            <a:fillRect/>
          </a:stretch>
        </p:blipFill>
        <p:spPr>
          <a:xfrm>
            <a:off x="847156" y="11300258"/>
            <a:ext cx="1164234" cy="1179587"/>
          </a:xfrm>
          <a:prstGeom prst="rect">
            <a:avLst/>
          </a:prstGeom>
        </p:spPr>
      </p:pic>
      <p:pic>
        <p:nvPicPr>
          <p:cNvPr id="93" name="Google Shape;93;p17"/>
          <p:cNvPicPr preferRelativeResize="0"/>
          <p:nvPr/>
        </p:nvPicPr>
        <p:blipFill rotWithShape="1">
          <a:blip r:embed="rId4">
            <a:alphaModFix/>
          </a:blip>
          <a:srcRect/>
          <a:stretch/>
        </p:blipFill>
        <p:spPr>
          <a:xfrm>
            <a:off x="5316400" y="865447"/>
            <a:ext cx="4284800" cy="2358263"/>
          </a:xfrm>
          <a:prstGeom prst="rect">
            <a:avLst/>
          </a:prstGeom>
          <a:noFill/>
          <a:ln>
            <a:noFill/>
          </a:ln>
        </p:spPr>
      </p:pic>
      <p:grpSp>
        <p:nvGrpSpPr>
          <p:cNvPr id="11" name="Group 10">
            <a:extLst>
              <a:ext uri="{FF2B5EF4-FFF2-40B4-BE49-F238E27FC236}">
                <a16:creationId xmlns:a16="http://schemas.microsoft.com/office/drawing/2014/main" id="{845673E8-DAE4-C08C-805D-5C5E0AA63D47}"/>
              </a:ext>
            </a:extLst>
          </p:cNvPr>
          <p:cNvGrpSpPr/>
          <p:nvPr/>
        </p:nvGrpSpPr>
        <p:grpSpPr>
          <a:xfrm>
            <a:off x="515353" y="8175967"/>
            <a:ext cx="8693755" cy="3657354"/>
            <a:chOff x="515353" y="8175967"/>
            <a:chExt cx="8693755" cy="3657354"/>
          </a:xfrm>
        </p:grpSpPr>
        <p:sp>
          <p:nvSpPr>
            <p:cNvPr id="12" name="Google Shape;90;p17">
              <a:extLst>
                <a:ext uri="{FF2B5EF4-FFF2-40B4-BE49-F238E27FC236}">
                  <a16:creationId xmlns:a16="http://schemas.microsoft.com/office/drawing/2014/main" id="{5264D726-85F2-EA22-78B0-F2E911136B94}"/>
                </a:ext>
              </a:extLst>
            </p:cNvPr>
            <p:cNvSpPr/>
            <p:nvPr/>
          </p:nvSpPr>
          <p:spPr>
            <a:xfrm>
              <a:off x="638614" y="8278502"/>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dirty="0">
                  <a:solidFill>
                    <a:srgbClr val="6ABA0A"/>
                  </a:solidFill>
                  <a:latin typeface="Libre Franklin Black"/>
                  <a:ea typeface="Libre Franklin Black"/>
                  <a:cs typeface="Libre Franklin Black"/>
                  <a:sym typeface="Libre Franklin Black"/>
                </a:rPr>
                <a:t>2023</a:t>
              </a:r>
              <a:endParaRPr sz="1400" b="0" i="0" u="none" strike="noStrike" cap="none" dirty="0">
                <a:solidFill>
                  <a:srgbClr val="6ABA0A"/>
                </a:solidFill>
                <a:latin typeface="Arial"/>
                <a:ea typeface="Arial"/>
                <a:cs typeface="Arial"/>
                <a:sym typeface="Arial"/>
              </a:endParaRPr>
            </a:p>
          </p:txBody>
        </p:sp>
        <p:sp>
          <p:nvSpPr>
            <p:cNvPr id="13" name="Google Shape;90;p17">
              <a:extLst>
                <a:ext uri="{FF2B5EF4-FFF2-40B4-BE49-F238E27FC236}">
                  <a16:creationId xmlns:a16="http://schemas.microsoft.com/office/drawing/2014/main" id="{4163E751-93BA-761B-EF70-1C47E389C0BE}"/>
                </a:ext>
              </a:extLst>
            </p:cNvPr>
            <p:cNvSpPr/>
            <p:nvPr/>
          </p:nvSpPr>
          <p:spPr>
            <a:xfrm>
              <a:off x="515353" y="8175967"/>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dirty="0">
                  <a:solidFill>
                    <a:srgbClr val="C7F98B"/>
                  </a:solidFill>
                  <a:latin typeface="Libre Franklin Black"/>
                  <a:ea typeface="Libre Franklin Black"/>
                  <a:cs typeface="Libre Franklin Black"/>
                  <a:sym typeface="Libre Franklin Black"/>
                </a:rPr>
                <a:t>2023</a:t>
              </a:r>
              <a:endParaRPr sz="1400" b="0" i="0" u="none" strike="noStrike" cap="none" dirty="0">
                <a:solidFill>
                  <a:srgbClr val="C7F98B"/>
                </a:solidFill>
                <a:latin typeface="Arial"/>
                <a:ea typeface="Arial"/>
                <a:cs typeface="Arial"/>
                <a:sym typeface="Arial"/>
              </a:endParaRPr>
            </a:p>
          </p:txBody>
        </p:sp>
      </p:grpSp>
    </p:spTree>
    <p:extLst>
      <p:ext uri="{BB962C8B-B14F-4D97-AF65-F5344CB8AC3E}">
        <p14:creationId xmlns:p14="http://schemas.microsoft.com/office/powerpoint/2010/main" val="2933539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dirty="0">
                <a:solidFill>
                  <a:srgbClr val="E3FCC6"/>
                </a:solidFill>
                <a:latin typeface="Libre Franklin Black"/>
                <a:ea typeface="Libre Franklin Black"/>
                <a:cs typeface="Libre Franklin Black"/>
                <a:sym typeface="Libre Franklin Black"/>
              </a:rPr>
              <a:t>2023</a:t>
            </a:r>
            <a:endParaRPr sz="1400" b="0" i="0" u="none" strike="noStrike" cap="none" dirty="0">
              <a:solidFill>
                <a:srgbClr val="E3FCC6"/>
              </a:solidFill>
              <a:latin typeface="Arial"/>
              <a:ea typeface="Arial"/>
              <a:cs typeface="Arial"/>
              <a:sym typeface="Arial"/>
            </a:endParaRPr>
          </a:p>
        </p:txBody>
      </p:sp>
      <p:sp>
        <p:nvSpPr>
          <p:cNvPr id="111" name="Google Shape;111;p17"/>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DE" sz="5400" dirty="0">
                <a:solidFill>
                  <a:schemeClr val="dk1"/>
                </a:solidFill>
              </a:rPr>
              <a:t>J</a:t>
            </a:r>
            <a:r>
              <a:rPr lang="de-AT" sz="5400" dirty="0" err="1">
                <a:solidFill>
                  <a:schemeClr val="dk1"/>
                </a:solidFill>
              </a:rPr>
              <a:t>änner</a:t>
            </a:r>
            <a:endParaRPr sz="1100" b="0" i="0" u="none" strike="noStrike" cap="none" dirty="0">
              <a:solidFill>
                <a:schemeClr val="dk1"/>
              </a:solidFill>
              <a:latin typeface="Arial"/>
              <a:ea typeface="Arial"/>
              <a:cs typeface="Arial"/>
              <a:sym typeface="Arial"/>
            </a:endParaRPr>
          </a:p>
        </p:txBody>
      </p:sp>
      <p:graphicFrame>
        <p:nvGraphicFramePr>
          <p:cNvPr id="112" name="Google Shape;112;p17"/>
          <p:cNvGraphicFramePr/>
          <p:nvPr>
            <p:extLst>
              <p:ext uri="{D42A27DB-BD31-4B8C-83A1-F6EECF244321}">
                <p14:modId xmlns:p14="http://schemas.microsoft.com/office/powerpoint/2010/main" val="606935336"/>
              </p:ext>
            </p:extLst>
          </p:nvPr>
        </p:nvGraphicFramePr>
        <p:xfrm>
          <a:off x="775452" y="8983170"/>
          <a:ext cx="7873733" cy="2792416"/>
        </p:xfrm>
        <a:graphic>
          <a:graphicData uri="http://schemas.openxmlformats.org/drawingml/2006/table">
            <a:tbl>
              <a:tblPr>
                <a:noFill/>
                <a:tableStyleId>{A067D1B2-5F62-4524-97B1-43EEC7548E8E}</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06783">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Mo</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Di</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Mi</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Do</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Fr</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Sa</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So</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algn="ctr" fontAlgn="ctr"/>
                      <a:r>
                        <a:rPr lang="de-AT" sz="1890">
                          <a:solidFill>
                            <a:schemeClr val="tx1"/>
                          </a:solidFill>
                          <a:effectLst/>
                          <a:latin typeface="Arial Black" panose="020B0A04020102020204" pitchFamily="34" charset="0"/>
                        </a:rPr>
                        <a:t>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algn="ctr" fontAlgn="ctr"/>
                      <a:r>
                        <a:rPr lang="de-AT" sz="1890">
                          <a:solidFill>
                            <a:schemeClr val="tx1"/>
                          </a:solidFill>
                          <a:effectLst/>
                          <a:latin typeface="Arial Black" panose="020B0A04020102020204" pitchFamily="34" charset="0"/>
                        </a:rPr>
                        <a:t>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algn="ctr" fontAlgn="ctr"/>
                      <a:r>
                        <a:rPr lang="de-AT" sz="1890">
                          <a:solidFill>
                            <a:schemeClr val="tx1"/>
                          </a:solidFill>
                          <a:effectLst/>
                          <a:latin typeface="Arial Black" panose="020B0A04020102020204" pitchFamily="34" charset="0"/>
                        </a:rPr>
                        <a:t>16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algn="ctr" fontAlgn="ctr"/>
                      <a:r>
                        <a:rPr lang="de-AT" sz="1890">
                          <a:solidFill>
                            <a:schemeClr val="tx1"/>
                          </a:solidFill>
                          <a:effectLst/>
                          <a:latin typeface="Arial Black" panose="020B0A04020102020204" pitchFamily="34" charset="0"/>
                        </a:rPr>
                        <a:t>23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algn="ctr" fontAlgn="ctr"/>
                      <a:r>
                        <a:rPr lang="de-AT" sz="1890">
                          <a:solidFill>
                            <a:schemeClr val="tx1"/>
                          </a:solidFill>
                          <a:effectLst/>
                          <a:latin typeface="Arial Black" panose="020B0A04020102020204" pitchFamily="34" charset="0"/>
                        </a:rPr>
                        <a:t>30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31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113" name="Google Shape;113;p17"/>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114" name="Google Shape;114;p17"/>
          <p:cNvGrpSpPr/>
          <p:nvPr/>
        </p:nvGrpSpPr>
        <p:grpSpPr>
          <a:xfrm>
            <a:off x="1030791" y="813293"/>
            <a:ext cx="7249209" cy="7214707"/>
            <a:chOff x="647653" y="475892"/>
            <a:chExt cx="8262644" cy="8122343"/>
          </a:xfrm>
        </p:grpSpPr>
        <p:grpSp>
          <p:nvGrpSpPr>
            <p:cNvPr id="115" name="Google Shape;115;p17"/>
            <p:cNvGrpSpPr/>
            <p:nvPr/>
          </p:nvGrpSpPr>
          <p:grpSpPr>
            <a:xfrm>
              <a:off x="647653" y="475892"/>
              <a:ext cx="8262644" cy="8122343"/>
              <a:chOff x="1247274" y="1077809"/>
              <a:chExt cx="7382832" cy="7257471"/>
            </a:xfrm>
          </p:grpSpPr>
          <p:sp>
            <p:nvSpPr>
              <p:cNvPr id="116" name="Google Shape;116;p17"/>
              <p:cNvSpPr/>
              <p:nvPr/>
            </p:nvSpPr>
            <p:spPr>
              <a:xfrm>
                <a:off x="1503320" y="1077809"/>
                <a:ext cx="7106652" cy="7106652"/>
              </a:xfrm>
              <a:prstGeom prst="ellipse">
                <a:avLst/>
              </a:prstGeom>
              <a:solidFill>
                <a:srgbClr val="E3FCC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17"/>
              <p:cNvSpPr/>
              <p:nvPr/>
            </p:nvSpPr>
            <p:spPr>
              <a:xfrm>
                <a:off x="1247274" y="1165715"/>
                <a:ext cx="7106652" cy="7106652"/>
              </a:xfrm>
              <a:prstGeom prst="ellipse">
                <a:avLst/>
              </a:prstGeom>
              <a:solidFill>
                <a:srgbClr val="6ABA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17"/>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9" name="Google Shape;119;p17"/>
            <p:cNvSpPr txBox="1"/>
            <p:nvPr/>
          </p:nvSpPr>
          <p:spPr>
            <a:xfrm>
              <a:off x="1021507" y="2639948"/>
              <a:ext cx="7644696" cy="44667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de-DE" sz="3200" b="0" i="0" u="none" strike="noStrike" cap="none" dirty="0">
                  <a:solidFill>
                    <a:schemeClr val="dk1"/>
                  </a:solidFill>
                  <a:latin typeface="Arial"/>
                  <a:ea typeface="Arial"/>
                  <a:cs typeface="Arial"/>
                  <a:sym typeface="Arial"/>
                </a:rPr>
                <a:t>Das </a:t>
              </a:r>
              <a:r>
                <a:rPr lang="de-DE" sz="3200" b="1" i="0" u="none" strike="noStrike" cap="none" dirty="0">
                  <a:solidFill>
                    <a:schemeClr val="bg1"/>
                  </a:solidFill>
                  <a:latin typeface="Arial"/>
                  <a:ea typeface="Arial"/>
                  <a:cs typeface="Arial"/>
                  <a:sym typeface="Arial"/>
                </a:rPr>
                <a:t>Ziel der EU </a:t>
              </a:r>
              <a:r>
                <a:rPr lang="de-DE" sz="3200" b="0" i="0" u="none" strike="noStrike" cap="none" dirty="0">
                  <a:solidFill>
                    <a:schemeClr val="dk1"/>
                  </a:solidFill>
                  <a:latin typeface="Arial"/>
                  <a:ea typeface="Arial"/>
                  <a:cs typeface="Arial"/>
                  <a:sym typeface="Arial"/>
                </a:rPr>
                <a:t>ist es, </a:t>
              </a:r>
            </a:p>
            <a:p>
              <a:pPr marL="0" marR="0" lvl="0" indent="0" algn="ctr" rtl="0">
                <a:lnSpc>
                  <a:spcPct val="100000"/>
                </a:lnSpc>
                <a:spcBef>
                  <a:spcPts val="0"/>
                </a:spcBef>
                <a:spcAft>
                  <a:spcPts val="0"/>
                </a:spcAft>
                <a:buClr>
                  <a:srgbClr val="000000"/>
                </a:buClr>
                <a:buSzPts val="3600"/>
                <a:buFont typeface="Arial"/>
                <a:buNone/>
              </a:pPr>
              <a:r>
                <a:rPr lang="de-DE" sz="3200" b="0" i="0" u="none" strike="noStrike" cap="none" dirty="0">
                  <a:solidFill>
                    <a:schemeClr val="dk1"/>
                  </a:solidFill>
                  <a:latin typeface="Arial"/>
                  <a:ea typeface="Arial"/>
                  <a:cs typeface="Arial"/>
                  <a:sym typeface="Arial"/>
                </a:rPr>
                <a:t>die </a:t>
              </a:r>
              <a:r>
                <a:rPr lang="de-DE" sz="3200" b="1" i="0" u="none" strike="noStrike" cap="none" dirty="0">
                  <a:solidFill>
                    <a:schemeClr val="dk1"/>
                  </a:solidFill>
                  <a:latin typeface="Arial"/>
                  <a:ea typeface="Arial"/>
                  <a:cs typeface="Arial"/>
                  <a:sym typeface="Arial"/>
                </a:rPr>
                <a:t>Wirtschaft</a:t>
              </a:r>
              <a:r>
                <a:rPr lang="de-DE" sz="3200" b="0" i="0" u="none" strike="noStrike" cap="none" dirty="0">
                  <a:solidFill>
                    <a:schemeClr val="dk1"/>
                  </a:solidFill>
                  <a:latin typeface="Arial"/>
                  <a:ea typeface="Arial"/>
                  <a:cs typeface="Arial"/>
                  <a:sym typeface="Arial"/>
                </a:rPr>
                <a:t>, also die Art und Weise, wie wir </a:t>
              </a:r>
              <a:r>
                <a:rPr lang="de-DE" sz="3200" b="1" i="0" u="none" strike="noStrike" cap="none" dirty="0">
                  <a:solidFill>
                    <a:schemeClr val="dk1"/>
                  </a:solidFill>
                  <a:latin typeface="Arial"/>
                  <a:ea typeface="Arial"/>
                  <a:cs typeface="Arial"/>
                  <a:sym typeface="Arial"/>
                </a:rPr>
                <a:t>produzieren</a:t>
              </a:r>
              <a:r>
                <a:rPr lang="de-DE" sz="3200" b="0" i="0" u="none" strike="noStrike" cap="none" dirty="0">
                  <a:solidFill>
                    <a:schemeClr val="dk1"/>
                  </a:solidFill>
                  <a:latin typeface="Arial"/>
                  <a:ea typeface="Arial"/>
                  <a:cs typeface="Arial"/>
                  <a:sym typeface="Arial"/>
                </a:rPr>
                <a:t> und </a:t>
              </a:r>
              <a:r>
                <a:rPr lang="de-DE" sz="3200" b="1" i="0" u="none" strike="noStrike" cap="none" dirty="0">
                  <a:solidFill>
                    <a:schemeClr val="dk1"/>
                  </a:solidFill>
                  <a:latin typeface="Arial"/>
                  <a:ea typeface="Arial"/>
                  <a:cs typeface="Arial"/>
                  <a:sym typeface="Arial"/>
                </a:rPr>
                <a:t>konsumieren</a:t>
              </a:r>
              <a:r>
                <a:rPr lang="de-DE" sz="3200" b="0" i="0" u="none" strike="noStrike" cap="none" dirty="0">
                  <a:solidFill>
                    <a:schemeClr val="dk1"/>
                  </a:solidFill>
                  <a:latin typeface="Arial"/>
                  <a:ea typeface="Arial"/>
                  <a:cs typeface="Arial"/>
                  <a:sym typeface="Arial"/>
                </a:rPr>
                <a:t>, mit unserem Planeten in Einklang zu bringen </a:t>
              </a:r>
            </a:p>
            <a:p>
              <a:pPr marL="0" marR="0" lvl="0" indent="0" algn="ctr" rtl="0">
                <a:lnSpc>
                  <a:spcPct val="100000"/>
                </a:lnSpc>
                <a:spcBef>
                  <a:spcPts val="0"/>
                </a:spcBef>
                <a:spcAft>
                  <a:spcPts val="0"/>
                </a:spcAft>
                <a:buClr>
                  <a:srgbClr val="000000"/>
                </a:buClr>
                <a:buSzPts val="3600"/>
                <a:buFont typeface="Arial"/>
                <a:buNone/>
              </a:pPr>
              <a:r>
                <a:rPr lang="de-DE" sz="3200" b="0" i="0" u="none" strike="noStrike" cap="none" dirty="0">
                  <a:solidFill>
                    <a:schemeClr val="dk1"/>
                  </a:solidFill>
                  <a:latin typeface="Arial"/>
                  <a:ea typeface="Arial"/>
                  <a:cs typeface="Arial"/>
                  <a:sym typeface="Arial"/>
                </a:rPr>
                <a:t>und dafür zu sorgen, dass es </a:t>
              </a:r>
            </a:p>
            <a:p>
              <a:pPr marL="0" marR="0" lvl="0" indent="0" algn="ctr" rtl="0">
                <a:lnSpc>
                  <a:spcPct val="100000"/>
                </a:lnSpc>
                <a:spcBef>
                  <a:spcPts val="0"/>
                </a:spcBef>
                <a:spcAft>
                  <a:spcPts val="0"/>
                </a:spcAft>
                <a:buClr>
                  <a:srgbClr val="000000"/>
                </a:buClr>
                <a:buSzPts val="3600"/>
                <a:buFont typeface="Arial"/>
                <a:buNone/>
              </a:pPr>
              <a:r>
                <a:rPr lang="de-DE" sz="3200" b="0" i="0" u="none" strike="noStrike" cap="none" dirty="0">
                  <a:solidFill>
                    <a:schemeClr val="dk1"/>
                  </a:solidFill>
                  <a:latin typeface="Arial"/>
                  <a:ea typeface="Arial"/>
                  <a:cs typeface="Arial"/>
                  <a:sym typeface="Arial"/>
                </a:rPr>
                <a:t>auch  </a:t>
              </a:r>
              <a:r>
                <a:rPr lang="de-DE" sz="3200" b="1" i="0" u="none" strike="noStrike" cap="none" dirty="0">
                  <a:solidFill>
                    <a:schemeClr val="dk1"/>
                  </a:solidFill>
                  <a:latin typeface="Arial"/>
                  <a:ea typeface="Arial"/>
                  <a:cs typeface="Arial"/>
                  <a:sym typeface="Arial"/>
                </a:rPr>
                <a:t>für uns Menschen funktioniert</a:t>
              </a:r>
              <a:r>
                <a:rPr lang="de-DE" sz="3200" b="0" i="0" u="none" strike="noStrike" cap="none" dirty="0">
                  <a:solidFill>
                    <a:schemeClr val="dk1"/>
                  </a:solidFill>
                  <a:latin typeface="Arial"/>
                  <a:ea typeface="Arial"/>
                  <a:cs typeface="Arial"/>
                  <a:sym typeface="Arial"/>
                </a:rPr>
                <a:t>.</a:t>
              </a:r>
              <a:endParaRPr lang="en-US" sz="3200" b="1" i="0" u="none" strike="noStrike" cap="none" dirty="0">
                <a:solidFill>
                  <a:schemeClr val="dk1"/>
                </a:solidFill>
                <a:latin typeface="Arial"/>
                <a:ea typeface="Arial"/>
                <a:cs typeface="Arial"/>
                <a:sym typeface="Arial"/>
              </a:endParaRPr>
            </a:p>
          </p:txBody>
        </p:sp>
        <p:sp>
          <p:nvSpPr>
            <p:cNvPr id="120" name="Google Shape;120;p17"/>
            <p:cNvSpPr txBox="1"/>
            <p:nvPr/>
          </p:nvSpPr>
          <p:spPr>
            <a:xfrm rot="21085452">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dirty="0">
                <a:solidFill>
                  <a:srgbClr val="000000"/>
                </a:solidFill>
                <a:latin typeface="Arial"/>
                <a:ea typeface="Arial"/>
                <a:cs typeface="Arial"/>
                <a:sym typeface="Arial"/>
              </a:endParaRPr>
            </a:p>
          </p:txBody>
        </p:sp>
        <p:sp>
          <p:nvSpPr>
            <p:cNvPr id="121" name="Google Shape;121;p17"/>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pic>
        <p:nvPicPr>
          <p:cNvPr id="122" name="Google Shape;122;p17"/>
          <p:cNvPicPr preferRelativeResize="0"/>
          <p:nvPr/>
        </p:nvPicPr>
        <p:blipFill>
          <a:blip r:embed="rId4"/>
          <a:srcRect/>
          <a:stretch/>
        </p:blipFill>
        <p:spPr>
          <a:xfrm>
            <a:off x="7262536" y="7709988"/>
            <a:ext cx="1135698" cy="1135698"/>
          </a:xfrm>
          <a:prstGeom prst="rect">
            <a:avLst/>
          </a:prstGeom>
          <a:noFill/>
          <a:ln>
            <a:noFill/>
          </a:ln>
        </p:spPr>
      </p:pic>
      <p:pic>
        <p:nvPicPr>
          <p:cNvPr id="123" name="Google Shape;123;p17"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124" name="Google Shape;124;p17"/>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125" name="Google Shape;125;p17"/>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2" name="Google Shape;88;g13d67aacbab_0_0">
            <a:extLst>
              <a:ext uri="{FF2B5EF4-FFF2-40B4-BE49-F238E27FC236}">
                <a16:creationId xmlns:a16="http://schemas.microsoft.com/office/drawing/2014/main" id="{F00E5286-1EC9-A3A1-14B5-3FE5E09F5D04}"/>
              </a:ext>
            </a:extLst>
          </p:cNvPr>
          <p:cNvGrpSpPr/>
          <p:nvPr/>
        </p:nvGrpSpPr>
        <p:grpSpPr>
          <a:xfrm>
            <a:off x="510656" y="-442225"/>
            <a:ext cx="4671850" cy="4254175"/>
            <a:chOff x="463685" y="-747221"/>
            <a:chExt cx="4856274" cy="4377693"/>
          </a:xfrm>
        </p:grpSpPr>
        <p:grpSp>
          <p:nvGrpSpPr>
            <p:cNvPr id="3" name="Google Shape;89;g13d67aacbab_0_0">
              <a:extLst>
                <a:ext uri="{FF2B5EF4-FFF2-40B4-BE49-F238E27FC236}">
                  <a16:creationId xmlns:a16="http://schemas.microsoft.com/office/drawing/2014/main" id="{D1FBDC03-7AD9-6989-4A89-7AA05EB892CC}"/>
                </a:ext>
              </a:extLst>
            </p:cNvPr>
            <p:cNvGrpSpPr/>
            <p:nvPr/>
          </p:nvGrpSpPr>
          <p:grpSpPr>
            <a:xfrm rot="-1104281">
              <a:off x="904066" y="-63511"/>
              <a:ext cx="3090302" cy="3290287"/>
              <a:chOff x="1983803" y="4427169"/>
              <a:chExt cx="2575660" cy="2575660"/>
            </a:xfrm>
          </p:grpSpPr>
          <p:sp>
            <p:nvSpPr>
              <p:cNvPr id="7" name="Google Shape;90;g13d67aacbab_0_0">
                <a:extLst>
                  <a:ext uri="{FF2B5EF4-FFF2-40B4-BE49-F238E27FC236}">
                    <a16:creationId xmlns:a16="http://schemas.microsoft.com/office/drawing/2014/main" id="{A4891D46-DD6D-9964-5F17-7CEA8D0824D8}"/>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 name="Google Shape;91;g13d67aacbab_0_0">
                <a:extLst>
                  <a:ext uri="{FF2B5EF4-FFF2-40B4-BE49-F238E27FC236}">
                    <a16:creationId xmlns:a16="http://schemas.microsoft.com/office/drawing/2014/main" id="{12A9EAC2-2DF4-A646-5B04-9FD1FD2DE84A}"/>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4" name="Google Shape;92;g13d67aacbab_0_0">
              <a:extLst>
                <a:ext uri="{FF2B5EF4-FFF2-40B4-BE49-F238E27FC236}">
                  <a16:creationId xmlns:a16="http://schemas.microsoft.com/office/drawing/2014/main" id="{5E1B1D76-1617-32C1-BA94-E1110B32739E}"/>
                </a:ext>
              </a:extLst>
            </p:cNvPr>
            <p:cNvGrpSpPr/>
            <p:nvPr/>
          </p:nvGrpSpPr>
          <p:grpSpPr>
            <a:xfrm rot="-1104281">
              <a:off x="1789275" y="-343524"/>
              <a:ext cx="3090302" cy="3290287"/>
              <a:chOff x="1983803" y="4427169"/>
              <a:chExt cx="2575660" cy="2575660"/>
            </a:xfrm>
          </p:grpSpPr>
          <p:sp>
            <p:nvSpPr>
              <p:cNvPr id="5" name="Google Shape;93;g13d67aacbab_0_0">
                <a:extLst>
                  <a:ext uri="{FF2B5EF4-FFF2-40B4-BE49-F238E27FC236}">
                    <a16:creationId xmlns:a16="http://schemas.microsoft.com/office/drawing/2014/main" id="{DE700FF2-AD3F-14CC-2378-038B5AA7959C}"/>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 name="Google Shape;94;g13d67aacbab_0_0">
                <a:extLst>
                  <a:ext uri="{FF2B5EF4-FFF2-40B4-BE49-F238E27FC236}">
                    <a16:creationId xmlns:a16="http://schemas.microsoft.com/office/drawing/2014/main" id="{964DC467-C242-0138-E0B3-D9D7462F979B}"/>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14" name="Textfeld 13">
            <a:extLst>
              <a:ext uri="{FF2B5EF4-FFF2-40B4-BE49-F238E27FC236}">
                <a16:creationId xmlns:a16="http://schemas.microsoft.com/office/drawing/2014/main" id="{89B77C80-CE7C-2515-5E50-ADAAE056E161}"/>
              </a:ext>
            </a:extLst>
          </p:cNvPr>
          <p:cNvSpPr txBox="1"/>
          <p:nvPr/>
        </p:nvSpPr>
        <p:spPr>
          <a:xfrm>
            <a:off x="1990702" y="6822501"/>
            <a:ext cx="5412507"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de-DE" sz="2400" b="0" i="1" u="none" strike="noStrike" kern="0" cap="none" spc="0" normalizeH="0" baseline="0" noProof="0" dirty="0">
                <a:ln>
                  <a:noFill/>
                </a:ln>
                <a:solidFill>
                  <a:srgbClr val="000000"/>
                </a:solidFill>
                <a:effectLst/>
                <a:uLnTx/>
                <a:uFillTx/>
                <a:latin typeface="Arial"/>
                <a:ea typeface="Arial"/>
                <a:cs typeface="Arial"/>
                <a:sym typeface="Arial"/>
              </a:rPr>
              <a:t>Ursula von der Leyen</a:t>
            </a:r>
            <a:endParaRPr kumimoji="0" lang="de-DE"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de-DE" sz="2400" b="0" i="1" u="none" strike="noStrike" kern="0" cap="none" spc="0" normalizeH="0" baseline="0" noProof="0" dirty="0">
                <a:ln>
                  <a:noFill/>
                </a:ln>
                <a:solidFill>
                  <a:srgbClr val="000000"/>
                </a:solidFill>
                <a:effectLst/>
                <a:uLnTx/>
                <a:uFillTx/>
                <a:latin typeface="Arial"/>
                <a:ea typeface="Arial"/>
                <a:cs typeface="Arial"/>
                <a:sym typeface="Arial"/>
              </a:rPr>
              <a:t>2019</a:t>
            </a:r>
            <a:endParaRPr kumimoji="0" lang="de-DE"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152958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dirty="0">
                <a:solidFill>
                  <a:srgbClr val="E3FCC6"/>
                </a:solidFill>
                <a:latin typeface="Libre Franklin Black"/>
                <a:ea typeface="Libre Franklin Black"/>
                <a:cs typeface="Libre Franklin Black"/>
                <a:sym typeface="Libre Franklin Black"/>
              </a:rPr>
              <a:t>2023</a:t>
            </a:r>
            <a:endParaRPr sz="1400" b="0" i="0" u="none" strike="noStrike" cap="none" dirty="0">
              <a:solidFill>
                <a:srgbClr val="E3FCC6"/>
              </a:solidFill>
              <a:latin typeface="Arial"/>
              <a:ea typeface="Arial"/>
              <a:cs typeface="Arial"/>
              <a:sym typeface="Arial"/>
            </a:endParaRPr>
          </a:p>
        </p:txBody>
      </p:sp>
      <p:sp>
        <p:nvSpPr>
          <p:cNvPr id="111" name="Google Shape;111;p17"/>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DE" sz="5400" b="0" i="0" u="none" strike="noStrike" cap="none" dirty="0">
                <a:solidFill>
                  <a:schemeClr val="dk1"/>
                </a:solidFill>
                <a:latin typeface="Arial"/>
                <a:ea typeface="Arial"/>
                <a:cs typeface="Arial"/>
                <a:sym typeface="Arial"/>
              </a:rPr>
              <a:t>Februar</a:t>
            </a:r>
            <a:endParaRPr sz="1100" b="0" i="0" u="none" strike="noStrike" cap="none" dirty="0">
              <a:solidFill>
                <a:schemeClr val="dk1"/>
              </a:solidFill>
              <a:latin typeface="Arial"/>
              <a:ea typeface="Arial"/>
              <a:cs typeface="Arial"/>
              <a:sym typeface="Arial"/>
            </a:endParaRPr>
          </a:p>
        </p:txBody>
      </p:sp>
      <p:graphicFrame>
        <p:nvGraphicFramePr>
          <p:cNvPr id="112" name="Google Shape;112;p17"/>
          <p:cNvGraphicFramePr/>
          <p:nvPr>
            <p:extLst>
              <p:ext uri="{D42A27DB-BD31-4B8C-83A1-F6EECF244321}">
                <p14:modId xmlns:p14="http://schemas.microsoft.com/office/powerpoint/2010/main" val="3524169154"/>
              </p:ext>
            </p:extLst>
          </p:nvPr>
        </p:nvGraphicFramePr>
        <p:xfrm>
          <a:off x="775452" y="8983170"/>
          <a:ext cx="7873733" cy="2792416"/>
        </p:xfrm>
        <a:graphic>
          <a:graphicData uri="http://schemas.openxmlformats.org/drawingml/2006/table">
            <a:tbl>
              <a:tblPr>
                <a:noFill/>
                <a:tableStyleId>{A067D1B2-5F62-4524-97B1-43EEC7548E8E}</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06783">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Mo</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Di</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DE" sz="1890" b="0" u="none" strike="noStrike" cap="none" dirty="0">
                          <a:solidFill>
                            <a:srgbClr val="6ABA0A"/>
                          </a:solidFill>
                          <a:latin typeface="Arial Black"/>
                          <a:sym typeface="Arial Black"/>
                        </a:rPr>
                        <a:t>M</a:t>
                      </a:r>
                      <a:r>
                        <a:rPr lang="de-AT" sz="1890" b="0" u="none" strike="noStrike" cap="none" dirty="0">
                          <a:solidFill>
                            <a:srgbClr val="6ABA0A"/>
                          </a:solidFill>
                          <a:latin typeface="Arial Black"/>
                          <a:sym typeface="Arial Black"/>
                        </a:rPr>
                        <a:t>i</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Do</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Fr</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Sa</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So</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endParaRPr lang="de-AT" sz="1890" dirty="0">
                        <a:solidFill>
                          <a:schemeClr val="tx1"/>
                        </a:solidFill>
                        <a:effectLst/>
                        <a:latin typeface="Arial Black" panose="020B0A04020102020204" pitchFamily="34" charset="0"/>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algn="ctr" fontAlgn="ctr"/>
                      <a:r>
                        <a:rPr lang="de-AT" sz="1890">
                          <a:solidFill>
                            <a:schemeClr val="tx1"/>
                          </a:solidFill>
                          <a:effectLst/>
                          <a:latin typeface="Arial Black" panose="020B0A04020102020204" pitchFamily="34" charset="0"/>
                        </a:rPr>
                        <a:t>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algn="ctr" fontAlgn="ctr"/>
                      <a:r>
                        <a:rPr lang="de-AT" sz="1890">
                          <a:solidFill>
                            <a:schemeClr val="tx1"/>
                          </a:solidFill>
                          <a:effectLst/>
                          <a:latin typeface="Arial Black" panose="020B0A04020102020204" pitchFamily="34" charset="0"/>
                        </a:rPr>
                        <a:t>13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algn="ctr" fontAlgn="ctr"/>
                      <a:r>
                        <a:rPr lang="de-AT" sz="1890">
                          <a:solidFill>
                            <a:schemeClr val="tx1"/>
                          </a:solidFill>
                          <a:effectLst/>
                          <a:latin typeface="Arial Black" panose="020B0A04020102020204" pitchFamily="34" charset="0"/>
                        </a:rPr>
                        <a:t>20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algn="ctr" fontAlgn="ctr"/>
                      <a:r>
                        <a:rPr lang="de-AT" sz="1890">
                          <a:solidFill>
                            <a:schemeClr val="tx1"/>
                          </a:solidFill>
                          <a:effectLst/>
                          <a:latin typeface="Arial Black" panose="020B0A04020102020204" pitchFamily="34" charset="0"/>
                        </a:rPr>
                        <a:t>27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113" name="Google Shape;113;p17"/>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114" name="Google Shape;114;p17"/>
          <p:cNvGrpSpPr/>
          <p:nvPr/>
        </p:nvGrpSpPr>
        <p:grpSpPr>
          <a:xfrm>
            <a:off x="1030791" y="813293"/>
            <a:ext cx="7249209" cy="7214707"/>
            <a:chOff x="647653" y="475892"/>
            <a:chExt cx="8262644" cy="8122343"/>
          </a:xfrm>
        </p:grpSpPr>
        <p:grpSp>
          <p:nvGrpSpPr>
            <p:cNvPr id="115" name="Google Shape;115;p17"/>
            <p:cNvGrpSpPr/>
            <p:nvPr/>
          </p:nvGrpSpPr>
          <p:grpSpPr>
            <a:xfrm>
              <a:off x="647653" y="475892"/>
              <a:ext cx="8262644" cy="8122343"/>
              <a:chOff x="1247274" y="1077809"/>
              <a:chExt cx="7382832" cy="7257471"/>
            </a:xfrm>
          </p:grpSpPr>
          <p:sp>
            <p:nvSpPr>
              <p:cNvPr id="116" name="Google Shape;116;p17"/>
              <p:cNvSpPr/>
              <p:nvPr/>
            </p:nvSpPr>
            <p:spPr>
              <a:xfrm>
                <a:off x="1503320" y="1077809"/>
                <a:ext cx="7106652" cy="7106652"/>
              </a:xfrm>
              <a:prstGeom prst="ellipse">
                <a:avLst/>
              </a:prstGeom>
              <a:solidFill>
                <a:srgbClr val="E3FCC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17"/>
              <p:cNvSpPr/>
              <p:nvPr/>
            </p:nvSpPr>
            <p:spPr>
              <a:xfrm>
                <a:off x="1247274" y="1165715"/>
                <a:ext cx="7106652" cy="7106652"/>
              </a:xfrm>
              <a:prstGeom prst="ellipse">
                <a:avLst/>
              </a:prstGeom>
              <a:solidFill>
                <a:srgbClr val="6ABA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17"/>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9" name="Google Shape;119;p17"/>
            <p:cNvSpPr txBox="1"/>
            <p:nvPr/>
          </p:nvSpPr>
          <p:spPr>
            <a:xfrm>
              <a:off x="1124649" y="3598219"/>
              <a:ext cx="7297343" cy="246779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de-DE" sz="3200" b="0" i="0" u="none" strike="noStrike" cap="none" dirty="0">
                  <a:solidFill>
                    <a:schemeClr val="dk1"/>
                  </a:solidFill>
                  <a:latin typeface="Arial"/>
                  <a:ea typeface="Arial"/>
                  <a:cs typeface="Arial"/>
                  <a:sym typeface="Arial"/>
                </a:rPr>
                <a:t>Der </a:t>
              </a:r>
              <a:r>
                <a:rPr lang="de-DE" sz="3200" b="1" i="0" u="none" strike="noStrike" cap="none" dirty="0">
                  <a:solidFill>
                    <a:schemeClr val="bg1"/>
                  </a:solidFill>
                  <a:latin typeface="Arial"/>
                  <a:ea typeface="Arial"/>
                  <a:cs typeface="Arial"/>
                  <a:sym typeface="Arial"/>
                </a:rPr>
                <a:t>Europäische Grüne Deal </a:t>
              </a:r>
              <a:r>
                <a:rPr lang="de-DE" sz="3200" b="0" i="0" u="none" strike="noStrike" cap="none" dirty="0">
                  <a:solidFill>
                    <a:schemeClr val="dk1"/>
                  </a:solidFill>
                  <a:latin typeface="Arial"/>
                  <a:ea typeface="Arial"/>
                  <a:cs typeface="Arial"/>
                  <a:sym typeface="Arial"/>
                </a:rPr>
                <a:t>ist unsere neue Wachstumsstrategie - für ein Wachstum, </a:t>
              </a:r>
              <a:r>
                <a:rPr lang="de-DE" sz="3200" b="1" i="0" u="none" strike="noStrike" cap="none" dirty="0">
                  <a:solidFill>
                    <a:schemeClr val="dk1"/>
                  </a:solidFill>
                  <a:latin typeface="Arial"/>
                  <a:ea typeface="Arial"/>
                  <a:cs typeface="Arial"/>
                  <a:sym typeface="Arial"/>
                </a:rPr>
                <a:t>das  mehr zurückgibt als es wegnimmt</a:t>
              </a:r>
              <a:r>
                <a:rPr lang="de-DE" sz="3200" b="0" i="0" u="none" strike="noStrike" cap="none" dirty="0">
                  <a:solidFill>
                    <a:schemeClr val="dk1"/>
                  </a:solidFill>
                  <a:latin typeface="Arial"/>
                  <a:ea typeface="Arial"/>
                  <a:cs typeface="Arial"/>
                  <a:sym typeface="Arial"/>
                </a:rPr>
                <a:t>.</a:t>
              </a:r>
              <a:endParaRPr lang="en-US" sz="3200" b="0" i="0" u="none" strike="noStrike" cap="none" dirty="0">
                <a:solidFill>
                  <a:schemeClr val="dk1"/>
                </a:solidFill>
                <a:latin typeface="Arial"/>
                <a:ea typeface="Arial"/>
                <a:cs typeface="Arial"/>
                <a:sym typeface="Arial"/>
              </a:endParaRPr>
            </a:p>
          </p:txBody>
        </p:sp>
        <p:sp>
          <p:nvSpPr>
            <p:cNvPr id="120" name="Google Shape;120;p17"/>
            <p:cNvSpPr txBox="1"/>
            <p:nvPr/>
          </p:nvSpPr>
          <p:spPr>
            <a:xfrm rot="21085452">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dirty="0">
                <a:solidFill>
                  <a:srgbClr val="000000"/>
                </a:solidFill>
                <a:latin typeface="Arial"/>
                <a:ea typeface="Arial"/>
                <a:cs typeface="Arial"/>
                <a:sym typeface="Arial"/>
              </a:endParaRPr>
            </a:p>
          </p:txBody>
        </p:sp>
        <p:sp>
          <p:nvSpPr>
            <p:cNvPr id="121" name="Google Shape;121;p17"/>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pic>
        <p:nvPicPr>
          <p:cNvPr id="122" name="Google Shape;122;p17"/>
          <p:cNvPicPr preferRelativeResize="0"/>
          <p:nvPr/>
        </p:nvPicPr>
        <p:blipFill>
          <a:blip r:embed="rId4"/>
          <a:srcRect/>
          <a:stretch/>
        </p:blipFill>
        <p:spPr>
          <a:xfrm>
            <a:off x="7262536" y="7709988"/>
            <a:ext cx="1135698" cy="1135698"/>
          </a:xfrm>
          <a:prstGeom prst="rect">
            <a:avLst/>
          </a:prstGeom>
          <a:noFill/>
          <a:ln>
            <a:noFill/>
          </a:ln>
        </p:spPr>
      </p:pic>
      <p:pic>
        <p:nvPicPr>
          <p:cNvPr id="123" name="Google Shape;123;p17"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124" name="Google Shape;124;p17"/>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125" name="Google Shape;125;p17"/>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2" name="Google Shape;88;g13d67aacbab_0_0">
            <a:extLst>
              <a:ext uri="{FF2B5EF4-FFF2-40B4-BE49-F238E27FC236}">
                <a16:creationId xmlns:a16="http://schemas.microsoft.com/office/drawing/2014/main" id="{F00E5286-1EC9-A3A1-14B5-3FE5E09F5D04}"/>
              </a:ext>
            </a:extLst>
          </p:cNvPr>
          <p:cNvGrpSpPr/>
          <p:nvPr/>
        </p:nvGrpSpPr>
        <p:grpSpPr>
          <a:xfrm>
            <a:off x="510656" y="-442225"/>
            <a:ext cx="4671850" cy="4254175"/>
            <a:chOff x="463685" y="-747221"/>
            <a:chExt cx="4856274" cy="4377693"/>
          </a:xfrm>
        </p:grpSpPr>
        <p:grpSp>
          <p:nvGrpSpPr>
            <p:cNvPr id="3" name="Google Shape;89;g13d67aacbab_0_0">
              <a:extLst>
                <a:ext uri="{FF2B5EF4-FFF2-40B4-BE49-F238E27FC236}">
                  <a16:creationId xmlns:a16="http://schemas.microsoft.com/office/drawing/2014/main" id="{D1FBDC03-7AD9-6989-4A89-7AA05EB892CC}"/>
                </a:ext>
              </a:extLst>
            </p:cNvPr>
            <p:cNvGrpSpPr/>
            <p:nvPr/>
          </p:nvGrpSpPr>
          <p:grpSpPr>
            <a:xfrm rot="-1104281">
              <a:off x="904066" y="-63511"/>
              <a:ext cx="3090302" cy="3290287"/>
              <a:chOff x="1983803" y="4427169"/>
              <a:chExt cx="2575660" cy="2575660"/>
            </a:xfrm>
          </p:grpSpPr>
          <p:sp>
            <p:nvSpPr>
              <p:cNvPr id="7" name="Google Shape;90;g13d67aacbab_0_0">
                <a:extLst>
                  <a:ext uri="{FF2B5EF4-FFF2-40B4-BE49-F238E27FC236}">
                    <a16:creationId xmlns:a16="http://schemas.microsoft.com/office/drawing/2014/main" id="{A4891D46-DD6D-9964-5F17-7CEA8D0824D8}"/>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 name="Google Shape;91;g13d67aacbab_0_0">
                <a:extLst>
                  <a:ext uri="{FF2B5EF4-FFF2-40B4-BE49-F238E27FC236}">
                    <a16:creationId xmlns:a16="http://schemas.microsoft.com/office/drawing/2014/main" id="{12A9EAC2-2DF4-A646-5B04-9FD1FD2DE84A}"/>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4" name="Google Shape;92;g13d67aacbab_0_0">
              <a:extLst>
                <a:ext uri="{FF2B5EF4-FFF2-40B4-BE49-F238E27FC236}">
                  <a16:creationId xmlns:a16="http://schemas.microsoft.com/office/drawing/2014/main" id="{5E1B1D76-1617-32C1-BA94-E1110B32739E}"/>
                </a:ext>
              </a:extLst>
            </p:cNvPr>
            <p:cNvGrpSpPr/>
            <p:nvPr/>
          </p:nvGrpSpPr>
          <p:grpSpPr>
            <a:xfrm rot="-1104281">
              <a:off x="1789275" y="-343524"/>
              <a:ext cx="3090302" cy="3290287"/>
              <a:chOff x="1983803" y="4427169"/>
              <a:chExt cx="2575660" cy="2575660"/>
            </a:xfrm>
          </p:grpSpPr>
          <p:sp>
            <p:nvSpPr>
              <p:cNvPr id="5" name="Google Shape;93;g13d67aacbab_0_0">
                <a:extLst>
                  <a:ext uri="{FF2B5EF4-FFF2-40B4-BE49-F238E27FC236}">
                    <a16:creationId xmlns:a16="http://schemas.microsoft.com/office/drawing/2014/main" id="{DE700FF2-AD3F-14CC-2378-038B5AA7959C}"/>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 name="Google Shape;94;g13d67aacbab_0_0">
                <a:extLst>
                  <a:ext uri="{FF2B5EF4-FFF2-40B4-BE49-F238E27FC236}">
                    <a16:creationId xmlns:a16="http://schemas.microsoft.com/office/drawing/2014/main" id="{964DC467-C242-0138-E0B3-D9D7462F979B}"/>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14" name="Textfeld 13">
            <a:extLst>
              <a:ext uri="{FF2B5EF4-FFF2-40B4-BE49-F238E27FC236}">
                <a16:creationId xmlns:a16="http://schemas.microsoft.com/office/drawing/2014/main" id="{89B77C80-CE7C-2515-5E50-ADAAE056E161}"/>
              </a:ext>
            </a:extLst>
          </p:cNvPr>
          <p:cNvSpPr txBox="1"/>
          <p:nvPr/>
        </p:nvSpPr>
        <p:spPr>
          <a:xfrm>
            <a:off x="1990702" y="6822501"/>
            <a:ext cx="5412507"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de-DE" sz="2400" b="0" i="1" u="none" strike="noStrike" kern="0" cap="none" spc="0" normalizeH="0" baseline="0" noProof="0" dirty="0">
                <a:ln>
                  <a:noFill/>
                </a:ln>
                <a:solidFill>
                  <a:srgbClr val="000000"/>
                </a:solidFill>
                <a:effectLst/>
                <a:uLnTx/>
                <a:uFillTx/>
                <a:latin typeface="Arial"/>
                <a:ea typeface="Arial"/>
                <a:cs typeface="Arial"/>
                <a:sym typeface="Arial"/>
              </a:rPr>
              <a:t>Ursula von der Leyen</a:t>
            </a:r>
            <a:endParaRPr kumimoji="0" lang="de-DE"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de-DE" sz="2400" b="0" i="1" u="none" strike="noStrike" kern="0" cap="none" spc="0" normalizeH="0" baseline="0" noProof="0" dirty="0">
                <a:ln>
                  <a:noFill/>
                </a:ln>
                <a:solidFill>
                  <a:srgbClr val="000000"/>
                </a:solidFill>
                <a:effectLst/>
                <a:uLnTx/>
                <a:uFillTx/>
                <a:latin typeface="Arial"/>
                <a:ea typeface="Arial"/>
                <a:cs typeface="Arial"/>
                <a:sym typeface="Arial"/>
              </a:rPr>
              <a:t>2021</a:t>
            </a:r>
            <a:endParaRPr kumimoji="0" lang="de-DE"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66479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dirty="0">
                <a:solidFill>
                  <a:srgbClr val="E3FCC6"/>
                </a:solidFill>
                <a:latin typeface="Libre Franklin Black"/>
                <a:ea typeface="Libre Franklin Black"/>
                <a:cs typeface="Libre Franklin Black"/>
                <a:sym typeface="Libre Franklin Black"/>
              </a:rPr>
              <a:t>2023</a:t>
            </a:r>
            <a:endParaRPr sz="1400" b="0" i="0" u="none" strike="noStrike" cap="none" dirty="0">
              <a:solidFill>
                <a:srgbClr val="E3FCC6"/>
              </a:solidFill>
              <a:latin typeface="Arial"/>
              <a:ea typeface="Arial"/>
              <a:cs typeface="Arial"/>
              <a:sym typeface="Arial"/>
            </a:endParaRPr>
          </a:p>
        </p:txBody>
      </p:sp>
      <p:sp>
        <p:nvSpPr>
          <p:cNvPr id="111" name="Google Shape;111;p17"/>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DE" sz="5400" b="0" i="0" u="none" strike="noStrike" cap="none" dirty="0">
                <a:solidFill>
                  <a:schemeClr val="dk1"/>
                </a:solidFill>
                <a:latin typeface="Arial"/>
                <a:ea typeface="Arial"/>
                <a:cs typeface="Arial"/>
                <a:sym typeface="Arial"/>
              </a:rPr>
              <a:t>März</a:t>
            </a:r>
            <a:endParaRPr sz="1100" b="0" i="0" u="none" strike="noStrike" cap="none" dirty="0">
              <a:solidFill>
                <a:schemeClr val="dk1"/>
              </a:solidFill>
              <a:latin typeface="Arial"/>
              <a:ea typeface="Arial"/>
              <a:cs typeface="Arial"/>
              <a:sym typeface="Arial"/>
            </a:endParaRPr>
          </a:p>
        </p:txBody>
      </p:sp>
      <p:graphicFrame>
        <p:nvGraphicFramePr>
          <p:cNvPr id="112" name="Google Shape;112;p17"/>
          <p:cNvGraphicFramePr/>
          <p:nvPr>
            <p:extLst>
              <p:ext uri="{D42A27DB-BD31-4B8C-83A1-F6EECF244321}">
                <p14:modId xmlns:p14="http://schemas.microsoft.com/office/powerpoint/2010/main" val="202742581"/>
              </p:ext>
            </p:extLst>
          </p:nvPr>
        </p:nvGraphicFramePr>
        <p:xfrm>
          <a:off x="775452" y="8983170"/>
          <a:ext cx="7873733" cy="2792416"/>
        </p:xfrm>
        <a:graphic>
          <a:graphicData uri="http://schemas.openxmlformats.org/drawingml/2006/table">
            <a:tbl>
              <a:tblPr>
                <a:noFill/>
                <a:tableStyleId>{A067D1B2-5F62-4524-97B1-43EEC7548E8E}</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06783">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Mo</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Di</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Mi</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Do</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Fr</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Sa</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So</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endParaRPr lang="de-AT" sz="1890" dirty="0">
                        <a:solidFill>
                          <a:schemeClr val="tx1"/>
                        </a:solidFill>
                        <a:effectLst/>
                        <a:latin typeface="Arial Black" panose="020B0A04020102020204" pitchFamily="34" charset="0"/>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algn="ctr" fontAlgn="ctr"/>
                      <a:r>
                        <a:rPr lang="de-AT" sz="1890">
                          <a:solidFill>
                            <a:schemeClr val="tx1"/>
                          </a:solidFill>
                          <a:effectLst/>
                          <a:latin typeface="Arial Black" panose="020B0A04020102020204" pitchFamily="34" charset="0"/>
                        </a:rPr>
                        <a:t>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algn="ctr" fontAlgn="ctr"/>
                      <a:r>
                        <a:rPr lang="de-AT" sz="1890">
                          <a:solidFill>
                            <a:schemeClr val="tx1"/>
                          </a:solidFill>
                          <a:effectLst/>
                          <a:latin typeface="Arial Black" panose="020B0A04020102020204" pitchFamily="34" charset="0"/>
                        </a:rPr>
                        <a:t>13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algn="ctr" fontAlgn="ctr"/>
                      <a:r>
                        <a:rPr lang="de-AT" sz="1890">
                          <a:solidFill>
                            <a:schemeClr val="tx1"/>
                          </a:solidFill>
                          <a:effectLst/>
                          <a:latin typeface="Arial Black" panose="020B0A04020102020204" pitchFamily="34" charset="0"/>
                        </a:rPr>
                        <a:t>20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algn="ctr" fontAlgn="ctr"/>
                      <a:r>
                        <a:rPr lang="de-AT" sz="1890">
                          <a:solidFill>
                            <a:schemeClr val="tx1"/>
                          </a:solidFill>
                          <a:effectLst/>
                          <a:latin typeface="Arial Black" panose="020B0A04020102020204" pitchFamily="34" charset="0"/>
                        </a:rPr>
                        <a:t>27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113" name="Google Shape;113;p17"/>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114" name="Google Shape;114;p17"/>
          <p:cNvGrpSpPr/>
          <p:nvPr/>
        </p:nvGrpSpPr>
        <p:grpSpPr>
          <a:xfrm>
            <a:off x="1030791" y="813293"/>
            <a:ext cx="7249209" cy="7214707"/>
            <a:chOff x="647653" y="475892"/>
            <a:chExt cx="8262644" cy="8122343"/>
          </a:xfrm>
        </p:grpSpPr>
        <p:grpSp>
          <p:nvGrpSpPr>
            <p:cNvPr id="115" name="Google Shape;115;p17"/>
            <p:cNvGrpSpPr/>
            <p:nvPr/>
          </p:nvGrpSpPr>
          <p:grpSpPr>
            <a:xfrm>
              <a:off x="647653" y="475892"/>
              <a:ext cx="8262644" cy="8122343"/>
              <a:chOff x="1247274" y="1077809"/>
              <a:chExt cx="7382832" cy="7257471"/>
            </a:xfrm>
          </p:grpSpPr>
          <p:sp>
            <p:nvSpPr>
              <p:cNvPr id="116" name="Google Shape;116;p17"/>
              <p:cNvSpPr/>
              <p:nvPr/>
            </p:nvSpPr>
            <p:spPr>
              <a:xfrm>
                <a:off x="1503320" y="1077809"/>
                <a:ext cx="7106652" cy="7106652"/>
              </a:xfrm>
              <a:prstGeom prst="ellipse">
                <a:avLst/>
              </a:prstGeom>
              <a:solidFill>
                <a:srgbClr val="E3FCC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17"/>
              <p:cNvSpPr/>
              <p:nvPr/>
            </p:nvSpPr>
            <p:spPr>
              <a:xfrm>
                <a:off x="1247274" y="1165715"/>
                <a:ext cx="7106652" cy="7106652"/>
              </a:xfrm>
              <a:prstGeom prst="ellipse">
                <a:avLst/>
              </a:prstGeom>
              <a:solidFill>
                <a:srgbClr val="6ABA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17"/>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9" name="Google Shape;119;p17"/>
            <p:cNvSpPr txBox="1"/>
            <p:nvPr/>
          </p:nvSpPr>
          <p:spPr>
            <a:xfrm>
              <a:off x="980750" y="2613015"/>
              <a:ext cx="7558834" cy="441009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de-DE" sz="3200" b="0" i="0" u="none" strike="noStrike" cap="none" dirty="0">
                  <a:solidFill>
                    <a:schemeClr val="dk1"/>
                  </a:solidFill>
                  <a:latin typeface="Arial"/>
                  <a:ea typeface="Arial"/>
                  <a:cs typeface="Arial"/>
                  <a:sym typeface="Arial"/>
                </a:rPr>
                <a:t>Die </a:t>
              </a:r>
              <a:r>
                <a:rPr lang="de-DE" sz="3200" b="1" i="0" u="none" strike="noStrike" cap="none" dirty="0">
                  <a:solidFill>
                    <a:schemeClr val="bg1"/>
                  </a:solidFill>
                  <a:latin typeface="Arial"/>
                  <a:ea typeface="Arial"/>
                  <a:cs typeface="Arial"/>
                  <a:sym typeface="Arial"/>
                </a:rPr>
                <a:t>Ziele für nachhaltige Entwicklung </a:t>
              </a:r>
              <a:r>
                <a:rPr lang="de-DE" sz="3200" b="0" i="0" u="none" strike="noStrike" cap="none" dirty="0">
                  <a:solidFill>
                    <a:schemeClr val="dk1"/>
                  </a:solidFill>
                  <a:latin typeface="Arial"/>
                  <a:ea typeface="Arial"/>
                  <a:cs typeface="Arial"/>
                  <a:sym typeface="Arial"/>
                </a:rPr>
                <a:t>sind ein Aufruf an</a:t>
              </a:r>
            </a:p>
            <a:p>
              <a:pPr marL="0" marR="0" lvl="0" indent="0" algn="ctr" rtl="0">
                <a:lnSpc>
                  <a:spcPct val="100000"/>
                </a:lnSpc>
                <a:spcBef>
                  <a:spcPts val="0"/>
                </a:spcBef>
                <a:spcAft>
                  <a:spcPts val="0"/>
                </a:spcAft>
                <a:buClr>
                  <a:srgbClr val="000000"/>
                </a:buClr>
                <a:buSzPts val="3600"/>
                <a:buFont typeface="Arial"/>
                <a:buNone/>
              </a:pPr>
              <a:r>
                <a:rPr lang="de-DE" sz="3200" b="0" i="0" u="none" strike="noStrike" cap="none" dirty="0">
                  <a:solidFill>
                    <a:schemeClr val="dk1"/>
                  </a:solidFill>
                  <a:latin typeface="Arial"/>
                  <a:ea typeface="Arial"/>
                  <a:cs typeface="Arial"/>
                  <a:sym typeface="Arial"/>
                </a:rPr>
                <a:t> alle Länder - arme, reiche und Länder mit mittlerem Einkommen -, Maßnahmen zu ergreifen, </a:t>
              </a:r>
            </a:p>
            <a:p>
              <a:pPr marL="0" marR="0" lvl="0" indent="0" algn="ctr" rtl="0">
                <a:lnSpc>
                  <a:spcPct val="100000"/>
                </a:lnSpc>
                <a:spcBef>
                  <a:spcPts val="0"/>
                </a:spcBef>
                <a:spcAft>
                  <a:spcPts val="0"/>
                </a:spcAft>
                <a:buClr>
                  <a:srgbClr val="000000"/>
                </a:buClr>
                <a:buSzPts val="3600"/>
                <a:buFont typeface="Arial"/>
                <a:buNone/>
              </a:pPr>
              <a:r>
                <a:rPr lang="de-DE" sz="3200" b="1" i="0" u="none" strike="noStrike" cap="none" dirty="0">
                  <a:solidFill>
                    <a:schemeClr val="dk1"/>
                  </a:solidFill>
                  <a:latin typeface="Arial"/>
                  <a:ea typeface="Arial"/>
                  <a:cs typeface="Arial"/>
                  <a:sym typeface="Arial"/>
                </a:rPr>
                <a:t>um den Wohlstand zu </a:t>
              </a:r>
            </a:p>
            <a:p>
              <a:pPr marL="0" marR="0" lvl="0" indent="0" algn="ctr" rtl="0">
                <a:lnSpc>
                  <a:spcPct val="100000"/>
                </a:lnSpc>
                <a:spcBef>
                  <a:spcPts val="0"/>
                </a:spcBef>
                <a:spcAft>
                  <a:spcPts val="0"/>
                </a:spcAft>
                <a:buClr>
                  <a:srgbClr val="000000"/>
                </a:buClr>
                <a:buSzPts val="3600"/>
                <a:buFont typeface="Arial"/>
                <a:buNone/>
              </a:pPr>
              <a:r>
                <a:rPr lang="de-DE" sz="3200" b="1" i="0" u="none" strike="noStrike" cap="none" dirty="0">
                  <a:solidFill>
                    <a:schemeClr val="dk1"/>
                  </a:solidFill>
                  <a:latin typeface="Arial"/>
                  <a:ea typeface="Arial"/>
                  <a:cs typeface="Arial"/>
                  <a:sym typeface="Arial"/>
                </a:rPr>
                <a:t>fördern und gleichzeitig den </a:t>
              </a:r>
            </a:p>
            <a:p>
              <a:pPr marL="0" marR="0" lvl="0" indent="0" algn="ctr" rtl="0">
                <a:lnSpc>
                  <a:spcPct val="100000"/>
                </a:lnSpc>
                <a:spcBef>
                  <a:spcPts val="0"/>
                </a:spcBef>
                <a:spcAft>
                  <a:spcPts val="0"/>
                </a:spcAft>
                <a:buClr>
                  <a:srgbClr val="000000"/>
                </a:buClr>
                <a:buSzPts val="3600"/>
                <a:buFont typeface="Arial"/>
                <a:buNone/>
              </a:pPr>
              <a:r>
                <a:rPr lang="de-DE" sz="3200" b="1" i="0" u="none" strike="noStrike" cap="none" dirty="0">
                  <a:solidFill>
                    <a:schemeClr val="dk1"/>
                  </a:solidFill>
                  <a:latin typeface="Arial"/>
                  <a:ea typeface="Arial"/>
                  <a:cs typeface="Arial"/>
                  <a:sym typeface="Arial"/>
                </a:rPr>
                <a:t>Planeten zu schützen</a:t>
              </a:r>
              <a:r>
                <a:rPr lang="de-DE" sz="3200" b="0" i="0" u="none" strike="noStrike" cap="none" dirty="0">
                  <a:solidFill>
                    <a:schemeClr val="dk1"/>
                  </a:solidFill>
                  <a:latin typeface="Arial"/>
                  <a:ea typeface="Arial"/>
                  <a:cs typeface="Arial"/>
                  <a:sym typeface="Arial"/>
                </a:rPr>
                <a:t>. </a:t>
              </a:r>
              <a:endParaRPr lang="en-US" sz="3200" b="0" i="0" u="none" strike="noStrike" cap="none" dirty="0">
                <a:solidFill>
                  <a:schemeClr val="dk1"/>
                </a:solidFill>
                <a:latin typeface="Arial"/>
                <a:ea typeface="Arial"/>
                <a:cs typeface="Arial"/>
                <a:sym typeface="Arial"/>
              </a:endParaRPr>
            </a:p>
          </p:txBody>
        </p:sp>
        <p:sp>
          <p:nvSpPr>
            <p:cNvPr id="120" name="Google Shape;120;p17"/>
            <p:cNvSpPr txBox="1"/>
            <p:nvPr/>
          </p:nvSpPr>
          <p:spPr>
            <a:xfrm rot="21085452">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dirty="0">
                <a:solidFill>
                  <a:srgbClr val="000000"/>
                </a:solidFill>
                <a:latin typeface="Arial"/>
                <a:ea typeface="Arial"/>
                <a:cs typeface="Arial"/>
                <a:sym typeface="Arial"/>
              </a:endParaRPr>
            </a:p>
          </p:txBody>
        </p:sp>
        <p:sp>
          <p:nvSpPr>
            <p:cNvPr id="121" name="Google Shape;121;p17"/>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pic>
        <p:nvPicPr>
          <p:cNvPr id="122" name="Google Shape;122;p17"/>
          <p:cNvPicPr preferRelativeResize="0"/>
          <p:nvPr/>
        </p:nvPicPr>
        <p:blipFill>
          <a:blip r:embed="rId4"/>
          <a:srcRect/>
          <a:stretch/>
        </p:blipFill>
        <p:spPr>
          <a:xfrm>
            <a:off x="7262536" y="7709988"/>
            <a:ext cx="1135698" cy="1135698"/>
          </a:xfrm>
          <a:prstGeom prst="rect">
            <a:avLst/>
          </a:prstGeom>
          <a:noFill/>
          <a:ln>
            <a:noFill/>
          </a:ln>
        </p:spPr>
      </p:pic>
      <p:pic>
        <p:nvPicPr>
          <p:cNvPr id="123" name="Google Shape;123;p17"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124" name="Google Shape;124;p17"/>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125" name="Google Shape;125;p17"/>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2" name="Google Shape;88;g13d67aacbab_0_0">
            <a:extLst>
              <a:ext uri="{FF2B5EF4-FFF2-40B4-BE49-F238E27FC236}">
                <a16:creationId xmlns:a16="http://schemas.microsoft.com/office/drawing/2014/main" id="{F00E5286-1EC9-A3A1-14B5-3FE5E09F5D04}"/>
              </a:ext>
            </a:extLst>
          </p:cNvPr>
          <p:cNvGrpSpPr/>
          <p:nvPr/>
        </p:nvGrpSpPr>
        <p:grpSpPr>
          <a:xfrm>
            <a:off x="510656" y="-442225"/>
            <a:ext cx="4671850" cy="4254175"/>
            <a:chOff x="463685" y="-747221"/>
            <a:chExt cx="4856274" cy="4377693"/>
          </a:xfrm>
        </p:grpSpPr>
        <p:grpSp>
          <p:nvGrpSpPr>
            <p:cNvPr id="3" name="Google Shape;89;g13d67aacbab_0_0">
              <a:extLst>
                <a:ext uri="{FF2B5EF4-FFF2-40B4-BE49-F238E27FC236}">
                  <a16:creationId xmlns:a16="http://schemas.microsoft.com/office/drawing/2014/main" id="{D1FBDC03-7AD9-6989-4A89-7AA05EB892CC}"/>
                </a:ext>
              </a:extLst>
            </p:cNvPr>
            <p:cNvGrpSpPr/>
            <p:nvPr/>
          </p:nvGrpSpPr>
          <p:grpSpPr>
            <a:xfrm rot="-1104281">
              <a:off x="904066" y="-63511"/>
              <a:ext cx="3090302" cy="3290287"/>
              <a:chOff x="1983803" y="4427169"/>
              <a:chExt cx="2575660" cy="2575660"/>
            </a:xfrm>
          </p:grpSpPr>
          <p:sp>
            <p:nvSpPr>
              <p:cNvPr id="7" name="Google Shape;90;g13d67aacbab_0_0">
                <a:extLst>
                  <a:ext uri="{FF2B5EF4-FFF2-40B4-BE49-F238E27FC236}">
                    <a16:creationId xmlns:a16="http://schemas.microsoft.com/office/drawing/2014/main" id="{A4891D46-DD6D-9964-5F17-7CEA8D0824D8}"/>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 name="Google Shape;91;g13d67aacbab_0_0">
                <a:extLst>
                  <a:ext uri="{FF2B5EF4-FFF2-40B4-BE49-F238E27FC236}">
                    <a16:creationId xmlns:a16="http://schemas.microsoft.com/office/drawing/2014/main" id="{12A9EAC2-2DF4-A646-5B04-9FD1FD2DE84A}"/>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4" name="Google Shape;92;g13d67aacbab_0_0">
              <a:extLst>
                <a:ext uri="{FF2B5EF4-FFF2-40B4-BE49-F238E27FC236}">
                  <a16:creationId xmlns:a16="http://schemas.microsoft.com/office/drawing/2014/main" id="{5E1B1D76-1617-32C1-BA94-E1110B32739E}"/>
                </a:ext>
              </a:extLst>
            </p:cNvPr>
            <p:cNvGrpSpPr/>
            <p:nvPr/>
          </p:nvGrpSpPr>
          <p:grpSpPr>
            <a:xfrm rot="-1104281">
              <a:off x="1789275" y="-343524"/>
              <a:ext cx="3090302" cy="3290287"/>
              <a:chOff x="1983803" y="4427169"/>
              <a:chExt cx="2575660" cy="2575660"/>
            </a:xfrm>
          </p:grpSpPr>
          <p:sp>
            <p:nvSpPr>
              <p:cNvPr id="5" name="Google Shape;93;g13d67aacbab_0_0">
                <a:extLst>
                  <a:ext uri="{FF2B5EF4-FFF2-40B4-BE49-F238E27FC236}">
                    <a16:creationId xmlns:a16="http://schemas.microsoft.com/office/drawing/2014/main" id="{DE700FF2-AD3F-14CC-2378-038B5AA7959C}"/>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 name="Google Shape;94;g13d67aacbab_0_0">
                <a:extLst>
                  <a:ext uri="{FF2B5EF4-FFF2-40B4-BE49-F238E27FC236}">
                    <a16:creationId xmlns:a16="http://schemas.microsoft.com/office/drawing/2014/main" id="{964DC467-C242-0138-E0B3-D9D7462F979B}"/>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14" name="Textfeld 13">
            <a:extLst>
              <a:ext uri="{FF2B5EF4-FFF2-40B4-BE49-F238E27FC236}">
                <a16:creationId xmlns:a16="http://schemas.microsoft.com/office/drawing/2014/main" id="{89B77C80-CE7C-2515-5E50-ADAAE056E161}"/>
              </a:ext>
            </a:extLst>
          </p:cNvPr>
          <p:cNvSpPr txBox="1"/>
          <p:nvPr/>
        </p:nvSpPr>
        <p:spPr>
          <a:xfrm>
            <a:off x="1975224" y="7066171"/>
            <a:ext cx="5412507" cy="461665"/>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a:solidFill>
                  <a:srgbClr val="000000"/>
                </a:solidFill>
                <a:latin typeface="Arial"/>
                <a:ea typeface="Arial"/>
                <a:cs typeface="Arial"/>
                <a:sym typeface="Arial"/>
              </a:rPr>
              <a:t>United Nations</a:t>
            </a: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711073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dirty="0">
                <a:solidFill>
                  <a:srgbClr val="E3FCC6"/>
                </a:solidFill>
                <a:latin typeface="Libre Franklin Black"/>
                <a:ea typeface="Libre Franklin Black"/>
                <a:cs typeface="Libre Franklin Black"/>
                <a:sym typeface="Libre Franklin Black"/>
              </a:rPr>
              <a:t>2023</a:t>
            </a:r>
            <a:endParaRPr sz="1400" b="0" i="0" u="none" strike="noStrike" cap="none" dirty="0">
              <a:solidFill>
                <a:srgbClr val="E3FCC6"/>
              </a:solidFill>
              <a:latin typeface="Arial"/>
              <a:ea typeface="Arial"/>
              <a:cs typeface="Arial"/>
              <a:sym typeface="Arial"/>
            </a:endParaRPr>
          </a:p>
        </p:txBody>
      </p:sp>
      <p:sp>
        <p:nvSpPr>
          <p:cNvPr id="111" name="Google Shape;111;p17"/>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DE" sz="5400" b="0" i="0" u="none" strike="noStrike" cap="none" dirty="0">
                <a:solidFill>
                  <a:schemeClr val="dk1"/>
                </a:solidFill>
                <a:latin typeface="Arial"/>
                <a:ea typeface="Arial"/>
                <a:cs typeface="Arial"/>
                <a:sym typeface="Arial"/>
              </a:rPr>
              <a:t>April</a:t>
            </a:r>
            <a:endParaRPr sz="1100" b="0" i="0" u="none" strike="noStrike" cap="none" dirty="0">
              <a:solidFill>
                <a:schemeClr val="dk1"/>
              </a:solidFill>
              <a:latin typeface="Arial"/>
              <a:ea typeface="Arial"/>
              <a:cs typeface="Arial"/>
              <a:sym typeface="Arial"/>
            </a:endParaRPr>
          </a:p>
        </p:txBody>
      </p:sp>
      <p:graphicFrame>
        <p:nvGraphicFramePr>
          <p:cNvPr id="112" name="Google Shape;112;p17"/>
          <p:cNvGraphicFramePr/>
          <p:nvPr>
            <p:extLst>
              <p:ext uri="{D42A27DB-BD31-4B8C-83A1-F6EECF244321}">
                <p14:modId xmlns:p14="http://schemas.microsoft.com/office/powerpoint/2010/main" val="97312603"/>
              </p:ext>
            </p:extLst>
          </p:nvPr>
        </p:nvGraphicFramePr>
        <p:xfrm>
          <a:off x="775452" y="8983170"/>
          <a:ext cx="7873733" cy="2792416"/>
        </p:xfrm>
        <a:graphic>
          <a:graphicData uri="http://schemas.openxmlformats.org/drawingml/2006/table">
            <a:tbl>
              <a:tblPr>
                <a:noFill/>
                <a:tableStyleId>{A067D1B2-5F62-4524-97B1-43EEC7548E8E}</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06783">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Mo</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Di</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Mi</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Do</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Fr</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Sa</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So</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endParaRPr lang="de-AT" sz="1890" dirty="0">
                        <a:solidFill>
                          <a:schemeClr val="tx1"/>
                        </a:solidFill>
                        <a:effectLst/>
                        <a:latin typeface="Arial Black" panose="020B0A04020102020204" pitchFamily="34" charset="0"/>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algn="ctr" fontAlgn="ctr"/>
                      <a:r>
                        <a:rPr lang="de-AT" sz="1890">
                          <a:solidFill>
                            <a:schemeClr val="tx1"/>
                          </a:solidFill>
                          <a:effectLst/>
                          <a:latin typeface="Arial Black" panose="020B0A04020102020204" pitchFamily="34" charset="0"/>
                        </a:rPr>
                        <a:t>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algn="ctr" fontAlgn="ctr"/>
                      <a:r>
                        <a:rPr lang="de-AT" sz="1890">
                          <a:solidFill>
                            <a:schemeClr val="tx1"/>
                          </a:solidFill>
                          <a:effectLst/>
                          <a:latin typeface="Arial Black" panose="020B0A04020102020204" pitchFamily="34" charset="0"/>
                        </a:rPr>
                        <a:t>10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16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algn="ctr" fontAlgn="ctr"/>
                      <a:r>
                        <a:rPr lang="de-AT" sz="1890">
                          <a:solidFill>
                            <a:schemeClr val="tx1"/>
                          </a:solidFill>
                          <a:effectLst/>
                          <a:latin typeface="Arial Black" panose="020B0A04020102020204" pitchFamily="34" charset="0"/>
                        </a:rPr>
                        <a:t>17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23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algn="ctr" fontAlgn="ctr"/>
                      <a:r>
                        <a:rPr lang="de-AT" sz="1890">
                          <a:solidFill>
                            <a:schemeClr val="tx1"/>
                          </a:solidFill>
                          <a:effectLst/>
                          <a:latin typeface="Arial Black" panose="020B0A04020102020204" pitchFamily="34" charset="0"/>
                        </a:rPr>
                        <a:t>24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30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113" name="Google Shape;113;p17"/>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114" name="Google Shape;114;p17"/>
          <p:cNvGrpSpPr/>
          <p:nvPr/>
        </p:nvGrpSpPr>
        <p:grpSpPr>
          <a:xfrm>
            <a:off x="1030791" y="813293"/>
            <a:ext cx="7249209" cy="7214707"/>
            <a:chOff x="647653" y="475892"/>
            <a:chExt cx="8262644" cy="8122343"/>
          </a:xfrm>
        </p:grpSpPr>
        <p:grpSp>
          <p:nvGrpSpPr>
            <p:cNvPr id="115" name="Google Shape;115;p17"/>
            <p:cNvGrpSpPr/>
            <p:nvPr/>
          </p:nvGrpSpPr>
          <p:grpSpPr>
            <a:xfrm>
              <a:off x="647653" y="475892"/>
              <a:ext cx="8262644" cy="8122343"/>
              <a:chOff x="1247274" y="1077809"/>
              <a:chExt cx="7382832" cy="7257471"/>
            </a:xfrm>
          </p:grpSpPr>
          <p:sp>
            <p:nvSpPr>
              <p:cNvPr id="116" name="Google Shape;116;p17"/>
              <p:cNvSpPr/>
              <p:nvPr/>
            </p:nvSpPr>
            <p:spPr>
              <a:xfrm>
                <a:off x="1503320" y="1077809"/>
                <a:ext cx="7106652" cy="7106652"/>
              </a:xfrm>
              <a:prstGeom prst="ellipse">
                <a:avLst/>
              </a:prstGeom>
              <a:solidFill>
                <a:srgbClr val="E3FCC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17"/>
              <p:cNvSpPr/>
              <p:nvPr/>
            </p:nvSpPr>
            <p:spPr>
              <a:xfrm>
                <a:off x="1247274" y="1165715"/>
                <a:ext cx="7106652" cy="7106652"/>
              </a:xfrm>
              <a:prstGeom prst="ellipse">
                <a:avLst/>
              </a:prstGeom>
              <a:solidFill>
                <a:srgbClr val="6ABA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17"/>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9" name="Google Shape;119;p17"/>
            <p:cNvSpPr txBox="1"/>
            <p:nvPr/>
          </p:nvSpPr>
          <p:spPr>
            <a:xfrm>
              <a:off x="1061449" y="2947623"/>
              <a:ext cx="7478301" cy="412180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de-DE" sz="3200" b="0" i="0" u="none" strike="noStrike" cap="none" dirty="0">
                  <a:solidFill>
                    <a:schemeClr val="dk1"/>
                  </a:solidFill>
                  <a:latin typeface="Arial"/>
                  <a:ea typeface="Arial"/>
                  <a:cs typeface="Arial"/>
                  <a:sym typeface="Arial"/>
                </a:rPr>
                <a:t>Indem wir den </a:t>
              </a:r>
              <a:r>
                <a:rPr lang="de-DE" sz="3200" b="1" i="0" u="none" strike="noStrike" cap="none" dirty="0">
                  <a:solidFill>
                    <a:schemeClr val="bg1"/>
                  </a:solidFill>
                  <a:latin typeface="Arial"/>
                  <a:ea typeface="Arial"/>
                  <a:cs typeface="Arial"/>
                  <a:sym typeface="Arial"/>
                </a:rPr>
                <a:t>Europäischen Green Deal</a:t>
              </a:r>
              <a:r>
                <a:rPr lang="de-DE" sz="3200" b="1" i="0" u="none" strike="noStrike" cap="none" dirty="0">
                  <a:solidFill>
                    <a:schemeClr val="dk1"/>
                  </a:solidFill>
                  <a:latin typeface="Arial"/>
                  <a:ea typeface="Arial"/>
                  <a:cs typeface="Arial"/>
                  <a:sym typeface="Arial"/>
                </a:rPr>
                <a:t> </a:t>
              </a:r>
              <a:r>
                <a:rPr lang="de-DE" sz="3200" b="0" i="0" u="none" strike="noStrike" cap="none" dirty="0">
                  <a:solidFill>
                    <a:schemeClr val="dk1"/>
                  </a:solidFill>
                  <a:latin typeface="Arial"/>
                  <a:ea typeface="Arial"/>
                  <a:cs typeface="Arial"/>
                  <a:sym typeface="Arial"/>
                </a:rPr>
                <a:t>als unseren </a:t>
              </a:r>
              <a:r>
                <a:rPr lang="de-DE" sz="3200" b="1" i="0" u="none" strike="noStrike" cap="none" dirty="0">
                  <a:solidFill>
                    <a:schemeClr val="dk1"/>
                  </a:solidFill>
                  <a:latin typeface="Arial"/>
                  <a:ea typeface="Arial"/>
                  <a:cs typeface="Arial"/>
                  <a:sym typeface="Arial"/>
                </a:rPr>
                <a:t>Kompass</a:t>
              </a:r>
              <a:r>
                <a:rPr lang="de-DE" sz="3200" b="0" i="0" u="none" strike="noStrike" cap="none" dirty="0">
                  <a:solidFill>
                    <a:schemeClr val="dk1"/>
                  </a:solidFill>
                  <a:latin typeface="Arial"/>
                  <a:ea typeface="Arial"/>
                  <a:cs typeface="Arial"/>
                  <a:sym typeface="Arial"/>
                </a:rPr>
                <a:t> nutzen, können wir die Krise in eine </a:t>
              </a:r>
              <a:r>
                <a:rPr lang="de-DE" sz="3200" b="1" i="0" u="none" strike="noStrike" cap="none" dirty="0">
                  <a:solidFill>
                    <a:schemeClr val="dk1"/>
                  </a:solidFill>
                  <a:latin typeface="Arial"/>
                  <a:ea typeface="Arial"/>
                  <a:cs typeface="Arial"/>
                  <a:sym typeface="Arial"/>
                </a:rPr>
                <a:t>Chance</a:t>
              </a:r>
              <a:r>
                <a:rPr lang="de-DE" sz="3200" b="0" i="0" u="none" strike="noStrike" cap="none" dirty="0">
                  <a:solidFill>
                    <a:schemeClr val="dk1"/>
                  </a:solidFill>
                  <a:latin typeface="Arial"/>
                  <a:ea typeface="Arial"/>
                  <a:cs typeface="Arial"/>
                  <a:sym typeface="Arial"/>
                </a:rPr>
                <a:t> verwandeln, unsere Volkswirtschaften </a:t>
              </a:r>
              <a:r>
                <a:rPr lang="de-DE" sz="3200" b="1" i="0" u="none" strike="noStrike" cap="none" dirty="0">
                  <a:solidFill>
                    <a:schemeClr val="dk1"/>
                  </a:solidFill>
                  <a:latin typeface="Arial"/>
                  <a:ea typeface="Arial"/>
                  <a:cs typeface="Arial"/>
                  <a:sym typeface="Arial"/>
                </a:rPr>
                <a:t>anders aufzubauen</a:t>
              </a:r>
              <a:r>
                <a:rPr lang="de-DE" sz="3200" b="0" i="0" u="none" strike="noStrike" cap="none" dirty="0">
                  <a:solidFill>
                    <a:schemeClr val="dk1"/>
                  </a:solidFill>
                  <a:latin typeface="Arial"/>
                  <a:ea typeface="Arial"/>
                  <a:cs typeface="Arial"/>
                  <a:sym typeface="Arial"/>
                </a:rPr>
                <a:t> und </a:t>
              </a:r>
              <a:r>
                <a:rPr lang="de-DE" sz="3200" b="1" i="0" u="none" strike="noStrike" cap="none" dirty="0">
                  <a:solidFill>
                    <a:schemeClr val="dk1"/>
                  </a:solidFill>
                  <a:latin typeface="Arial"/>
                  <a:ea typeface="Arial"/>
                  <a:cs typeface="Arial"/>
                  <a:sym typeface="Arial"/>
                </a:rPr>
                <a:t>widerstands-fähiger</a:t>
              </a:r>
              <a:r>
                <a:rPr lang="de-DE" sz="3200" b="0" i="0" u="none" strike="noStrike" cap="none" dirty="0">
                  <a:solidFill>
                    <a:schemeClr val="dk1"/>
                  </a:solidFill>
                  <a:latin typeface="Arial"/>
                  <a:ea typeface="Arial"/>
                  <a:cs typeface="Arial"/>
                  <a:sym typeface="Arial"/>
                </a:rPr>
                <a:t> zu machen.</a:t>
              </a:r>
              <a:endParaRPr lang="en-US" sz="3200" b="0" i="0" u="none" strike="noStrike" cap="none" dirty="0">
                <a:solidFill>
                  <a:schemeClr val="dk1"/>
                </a:solidFill>
                <a:latin typeface="Arial"/>
                <a:ea typeface="Arial"/>
                <a:cs typeface="Arial"/>
                <a:sym typeface="Arial"/>
              </a:endParaRPr>
            </a:p>
          </p:txBody>
        </p:sp>
        <p:sp>
          <p:nvSpPr>
            <p:cNvPr id="120" name="Google Shape;120;p17"/>
            <p:cNvSpPr txBox="1"/>
            <p:nvPr/>
          </p:nvSpPr>
          <p:spPr>
            <a:xfrm rot="21085452">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dirty="0">
                <a:solidFill>
                  <a:srgbClr val="000000"/>
                </a:solidFill>
                <a:latin typeface="Arial"/>
                <a:ea typeface="Arial"/>
                <a:cs typeface="Arial"/>
                <a:sym typeface="Arial"/>
              </a:endParaRPr>
            </a:p>
          </p:txBody>
        </p:sp>
        <p:sp>
          <p:nvSpPr>
            <p:cNvPr id="121" name="Google Shape;121;p17"/>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pic>
        <p:nvPicPr>
          <p:cNvPr id="122" name="Google Shape;122;p17"/>
          <p:cNvPicPr preferRelativeResize="0"/>
          <p:nvPr/>
        </p:nvPicPr>
        <p:blipFill>
          <a:blip r:embed="rId4"/>
          <a:srcRect/>
          <a:stretch/>
        </p:blipFill>
        <p:spPr>
          <a:xfrm>
            <a:off x="7262536" y="7709988"/>
            <a:ext cx="1135698" cy="1135698"/>
          </a:xfrm>
          <a:prstGeom prst="rect">
            <a:avLst/>
          </a:prstGeom>
          <a:noFill/>
          <a:ln>
            <a:noFill/>
          </a:ln>
        </p:spPr>
      </p:pic>
      <p:pic>
        <p:nvPicPr>
          <p:cNvPr id="123" name="Google Shape;123;p17"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124" name="Google Shape;124;p17"/>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125" name="Google Shape;125;p17"/>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2" name="Google Shape;88;g13d67aacbab_0_0">
            <a:extLst>
              <a:ext uri="{FF2B5EF4-FFF2-40B4-BE49-F238E27FC236}">
                <a16:creationId xmlns:a16="http://schemas.microsoft.com/office/drawing/2014/main" id="{F00E5286-1EC9-A3A1-14B5-3FE5E09F5D04}"/>
              </a:ext>
            </a:extLst>
          </p:cNvPr>
          <p:cNvGrpSpPr/>
          <p:nvPr/>
        </p:nvGrpSpPr>
        <p:grpSpPr>
          <a:xfrm>
            <a:off x="510656" y="-442225"/>
            <a:ext cx="4671850" cy="4254175"/>
            <a:chOff x="463685" y="-747221"/>
            <a:chExt cx="4856274" cy="4377693"/>
          </a:xfrm>
        </p:grpSpPr>
        <p:grpSp>
          <p:nvGrpSpPr>
            <p:cNvPr id="3" name="Google Shape;89;g13d67aacbab_0_0">
              <a:extLst>
                <a:ext uri="{FF2B5EF4-FFF2-40B4-BE49-F238E27FC236}">
                  <a16:creationId xmlns:a16="http://schemas.microsoft.com/office/drawing/2014/main" id="{D1FBDC03-7AD9-6989-4A89-7AA05EB892CC}"/>
                </a:ext>
              </a:extLst>
            </p:cNvPr>
            <p:cNvGrpSpPr/>
            <p:nvPr/>
          </p:nvGrpSpPr>
          <p:grpSpPr>
            <a:xfrm rot="-1104281">
              <a:off x="904066" y="-63511"/>
              <a:ext cx="3090302" cy="3290287"/>
              <a:chOff x="1983803" y="4427169"/>
              <a:chExt cx="2575660" cy="2575660"/>
            </a:xfrm>
          </p:grpSpPr>
          <p:sp>
            <p:nvSpPr>
              <p:cNvPr id="7" name="Google Shape;90;g13d67aacbab_0_0">
                <a:extLst>
                  <a:ext uri="{FF2B5EF4-FFF2-40B4-BE49-F238E27FC236}">
                    <a16:creationId xmlns:a16="http://schemas.microsoft.com/office/drawing/2014/main" id="{A4891D46-DD6D-9964-5F17-7CEA8D0824D8}"/>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 name="Google Shape;91;g13d67aacbab_0_0">
                <a:extLst>
                  <a:ext uri="{FF2B5EF4-FFF2-40B4-BE49-F238E27FC236}">
                    <a16:creationId xmlns:a16="http://schemas.microsoft.com/office/drawing/2014/main" id="{12A9EAC2-2DF4-A646-5B04-9FD1FD2DE84A}"/>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4" name="Google Shape;92;g13d67aacbab_0_0">
              <a:extLst>
                <a:ext uri="{FF2B5EF4-FFF2-40B4-BE49-F238E27FC236}">
                  <a16:creationId xmlns:a16="http://schemas.microsoft.com/office/drawing/2014/main" id="{5E1B1D76-1617-32C1-BA94-E1110B32739E}"/>
                </a:ext>
              </a:extLst>
            </p:cNvPr>
            <p:cNvGrpSpPr/>
            <p:nvPr/>
          </p:nvGrpSpPr>
          <p:grpSpPr>
            <a:xfrm rot="-1104281">
              <a:off x="1789275" y="-343524"/>
              <a:ext cx="3090302" cy="3290287"/>
              <a:chOff x="1983803" y="4427169"/>
              <a:chExt cx="2575660" cy="2575660"/>
            </a:xfrm>
          </p:grpSpPr>
          <p:sp>
            <p:nvSpPr>
              <p:cNvPr id="5" name="Google Shape;93;g13d67aacbab_0_0">
                <a:extLst>
                  <a:ext uri="{FF2B5EF4-FFF2-40B4-BE49-F238E27FC236}">
                    <a16:creationId xmlns:a16="http://schemas.microsoft.com/office/drawing/2014/main" id="{DE700FF2-AD3F-14CC-2378-038B5AA7959C}"/>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 name="Google Shape;94;g13d67aacbab_0_0">
                <a:extLst>
                  <a:ext uri="{FF2B5EF4-FFF2-40B4-BE49-F238E27FC236}">
                    <a16:creationId xmlns:a16="http://schemas.microsoft.com/office/drawing/2014/main" id="{964DC467-C242-0138-E0B3-D9D7462F979B}"/>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14" name="Textfeld 13">
            <a:extLst>
              <a:ext uri="{FF2B5EF4-FFF2-40B4-BE49-F238E27FC236}">
                <a16:creationId xmlns:a16="http://schemas.microsoft.com/office/drawing/2014/main" id="{89B77C80-CE7C-2515-5E50-ADAAE056E161}"/>
              </a:ext>
            </a:extLst>
          </p:cNvPr>
          <p:cNvSpPr txBox="1"/>
          <p:nvPr/>
        </p:nvSpPr>
        <p:spPr>
          <a:xfrm>
            <a:off x="1990702" y="6822501"/>
            <a:ext cx="5412507" cy="1046440"/>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2400"/>
              <a:buFont typeface="Arial"/>
              <a:buNone/>
            </a:pPr>
            <a:r>
              <a:rPr lang="de-DE" sz="2400" b="0" i="1" u="none" strike="noStrike" cap="none" dirty="0">
                <a:solidFill>
                  <a:srgbClr val="000000"/>
                </a:solidFill>
                <a:latin typeface="Arial"/>
                <a:ea typeface="Arial"/>
                <a:cs typeface="Arial"/>
                <a:sym typeface="Arial"/>
              </a:rPr>
              <a:t>Ursula von der Leyen</a:t>
            </a:r>
            <a:endParaRPr lang="de-DE"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de-DE" sz="2400" b="0" i="1" u="none" strike="noStrike" cap="none" dirty="0">
                <a:solidFill>
                  <a:srgbClr val="000000"/>
                </a:solidFill>
                <a:latin typeface="Arial"/>
                <a:ea typeface="Arial"/>
                <a:cs typeface="Arial"/>
                <a:sym typeface="Arial"/>
              </a:rPr>
              <a:t>2020 </a:t>
            </a:r>
            <a:endParaRPr lang="de-DE" sz="2400" dirty="0"/>
          </a:p>
          <a:p>
            <a:pPr marL="0" marR="0" lvl="0" indent="0" algn="ctr" rtl="0">
              <a:lnSpc>
                <a:spcPct val="100000"/>
              </a:lnSpc>
              <a:spcBef>
                <a:spcPts val="0"/>
              </a:spcBef>
              <a:spcAft>
                <a:spcPts val="0"/>
              </a:spcAft>
              <a:buClr>
                <a:srgbClr val="000000"/>
              </a:buClr>
              <a:buSzPts val="2400"/>
              <a:buFont typeface="Arial"/>
              <a:buNone/>
            </a:pPr>
            <a:r>
              <a:rPr lang="de-DE" sz="1400" b="0" i="1" u="none" strike="noStrike" cap="none" dirty="0">
                <a:solidFill>
                  <a:srgbClr val="000000"/>
                </a:solidFill>
                <a:latin typeface="Arial"/>
                <a:ea typeface="Arial"/>
                <a:cs typeface="Arial"/>
                <a:sym typeface="Arial"/>
              </a:rPr>
              <a:t>[</a:t>
            </a:r>
            <a:r>
              <a:rPr lang="de-DE" sz="1400" b="0" i="1" u="none" strike="noStrike" cap="none" dirty="0" err="1">
                <a:solidFill>
                  <a:srgbClr val="000000"/>
                </a:solidFill>
                <a:latin typeface="Arial"/>
                <a:ea typeface="Arial"/>
                <a:cs typeface="Arial"/>
                <a:sym typeface="Arial"/>
              </a:rPr>
              <a:t>adapted</a:t>
            </a:r>
            <a:r>
              <a:rPr lang="de-DE" sz="1400" b="0" i="1" u="none" strike="noStrike" cap="none" dirty="0">
                <a:solidFill>
                  <a:srgbClr val="000000"/>
                </a:solidFill>
                <a:latin typeface="Arial"/>
                <a:ea typeface="Arial"/>
                <a:cs typeface="Arial"/>
                <a:sym typeface="Arial"/>
              </a:rPr>
              <a:t>]</a:t>
            </a:r>
            <a:endParaRPr kumimoji="0" lang="de-DE"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21784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dirty="0">
                <a:solidFill>
                  <a:srgbClr val="E3FCC6"/>
                </a:solidFill>
                <a:latin typeface="Libre Franklin Black"/>
                <a:ea typeface="Libre Franklin Black"/>
                <a:cs typeface="Libre Franklin Black"/>
                <a:sym typeface="Libre Franklin Black"/>
              </a:rPr>
              <a:t>2023</a:t>
            </a:r>
            <a:endParaRPr sz="1400" b="0" i="0" u="none" strike="noStrike" cap="none" dirty="0">
              <a:solidFill>
                <a:srgbClr val="E3FCC6"/>
              </a:solidFill>
              <a:latin typeface="Arial"/>
              <a:ea typeface="Arial"/>
              <a:cs typeface="Arial"/>
              <a:sym typeface="Arial"/>
            </a:endParaRPr>
          </a:p>
        </p:txBody>
      </p:sp>
      <p:sp>
        <p:nvSpPr>
          <p:cNvPr id="111" name="Google Shape;111;p17"/>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DE" sz="5400" b="0" i="0" u="none" strike="noStrike" cap="none" dirty="0">
                <a:solidFill>
                  <a:schemeClr val="dk1"/>
                </a:solidFill>
                <a:latin typeface="Arial"/>
                <a:ea typeface="Arial"/>
                <a:cs typeface="Arial"/>
                <a:sym typeface="Arial"/>
              </a:rPr>
              <a:t>Mai</a:t>
            </a:r>
            <a:endParaRPr lang="de-DE" sz="1100" b="0" i="0" u="none" strike="noStrike" cap="none" dirty="0">
              <a:solidFill>
                <a:schemeClr val="dk1"/>
              </a:solidFill>
              <a:latin typeface="Arial"/>
              <a:ea typeface="Arial"/>
              <a:cs typeface="Arial"/>
              <a:sym typeface="Arial"/>
            </a:endParaRPr>
          </a:p>
        </p:txBody>
      </p:sp>
      <p:graphicFrame>
        <p:nvGraphicFramePr>
          <p:cNvPr id="112" name="Google Shape;112;p17"/>
          <p:cNvGraphicFramePr/>
          <p:nvPr>
            <p:extLst>
              <p:ext uri="{D42A27DB-BD31-4B8C-83A1-F6EECF244321}">
                <p14:modId xmlns:p14="http://schemas.microsoft.com/office/powerpoint/2010/main" val="233200662"/>
              </p:ext>
            </p:extLst>
          </p:nvPr>
        </p:nvGraphicFramePr>
        <p:xfrm>
          <a:off x="775452" y="8983170"/>
          <a:ext cx="7873733" cy="2792416"/>
        </p:xfrm>
        <a:graphic>
          <a:graphicData uri="http://schemas.openxmlformats.org/drawingml/2006/table">
            <a:tbl>
              <a:tblPr>
                <a:noFill/>
                <a:tableStyleId>{A067D1B2-5F62-4524-97B1-43EEC7548E8E}</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06783">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Mo</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Di</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Mi</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Do</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Fr</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Sa</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So</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endParaRPr lang="de-AT" sz="1890" dirty="0">
                        <a:solidFill>
                          <a:schemeClr val="tx1"/>
                        </a:solidFill>
                        <a:effectLst/>
                        <a:latin typeface="Arial Black" panose="020B0A04020102020204" pitchFamily="34" charset="0"/>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algn="ctr" fontAlgn="ctr"/>
                      <a:r>
                        <a:rPr lang="de-AT" sz="1890">
                          <a:solidFill>
                            <a:schemeClr val="tx1"/>
                          </a:solidFill>
                          <a:effectLst/>
                          <a:latin typeface="Arial Black" panose="020B0A04020102020204" pitchFamily="34" charset="0"/>
                        </a:rPr>
                        <a:t>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algn="ctr" fontAlgn="ctr"/>
                      <a:r>
                        <a:rPr lang="de-AT" sz="1890">
                          <a:solidFill>
                            <a:schemeClr val="tx1"/>
                          </a:solidFill>
                          <a:effectLst/>
                          <a:latin typeface="Arial Black" panose="020B0A04020102020204" pitchFamily="34" charset="0"/>
                        </a:rPr>
                        <a:t>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algn="ctr" fontAlgn="ctr"/>
                      <a:r>
                        <a:rPr lang="de-AT" sz="1890">
                          <a:solidFill>
                            <a:schemeClr val="tx1"/>
                          </a:solidFill>
                          <a:effectLst/>
                          <a:latin typeface="Arial Black" panose="020B0A04020102020204" pitchFamily="34" charset="0"/>
                        </a:rPr>
                        <a:t>15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algn="ctr" fontAlgn="ctr"/>
                      <a:r>
                        <a:rPr lang="de-AT" sz="1890">
                          <a:solidFill>
                            <a:schemeClr val="tx1"/>
                          </a:solidFill>
                          <a:effectLst/>
                          <a:latin typeface="Arial Black" panose="020B0A04020102020204" pitchFamily="34" charset="0"/>
                        </a:rPr>
                        <a:t>22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algn="ctr" fontAlgn="ctr"/>
                      <a:r>
                        <a:rPr lang="de-AT" sz="1890">
                          <a:solidFill>
                            <a:schemeClr val="tx1"/>
                          </a:solidFill>
                          <a:effectLst/>
                          <a:latin typeface="Arial Black" panose="020B0A04020102020204" pitchFamily="34" charset="0"/>
                        </a:rPr>
                        <a:t>29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30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113" name="Google Shape;113;p17"/>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114" name="Google Shape;114;p17"/>
          <p:cNvGrpSpPr/>
          <p:nvPr/>
        </p:nvGrpSpPr>
        <p:grpSpPr>
          <a:xfrm>
            <a:off x="1030791" y="813293"/>
            <a:ext cx="7249209" cy="7214707"/>
            <a:chOff x="647653" y="475892"/>
            <a:chExt cx="8262644" cy="8122343"/>
          </a:xfrm>
        </p:grpSpPr>
        <p:grpSp>
          <p:nvGrpSpPr>
            <p:cNvPr id="115" name="Google Shape;115;p17"/>
            <p:cNvGrpSpPr/>
            <p:nvPr/>
          </p:nvGrpSpPr>
          <p:grpSpPr>
            <a:xfrm>
              <a:off x="647653" y="475892"/>
              <a:ext cx="8262644" cy="8122343"/>
              <a:chOff x="1247274" y="1077809"/>
              <a:chExt cx="7382832" cy="7257471"/>
            </a:xfrm>
          </p:grpSpPr>
          <p:sp>
            <p:nvSpPr>
              <p:cNvPr id="116" name="Google Shape;116;p17"/>
              <p:cNvSpPr/>
              <p:nvPr/>
            </p:nvSpPr>
            <p:spPr>
              <a:xfrm>
                <a:off x="1503320" y="1077809"/>
                <a:ext cx="7106652" cy="7106652"/>
              </a:xfrm>
              <a:prstGeom prst="ellipse">
                <a:avLst/>
              </a:prstGeom>
              <a:solidFill>
                <a:srgbClr val="E3FCC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17"/>
              <p:cNvSpPr/>
              <p:nvPr/>
            </p:nvSpPr>
            <p:spPr>
              <a:xfrm>
                <a:off x="1247274" y="1165715"/>
                <a:ext cx="7106652" cy="7106652"/>
              </a:xfrm>
              <a:prstGeom prst="ellipse">
                <a:avLst/>
              </a:prstGeom>
              <a:solidFill>
                <a:srgbClr val="6ABA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17"/>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9" name="Google Shape;119;p17"/>
            <p:cNvSpPr txBox="1"/>
            <p:nvPr/>
          </p:nvSpPr>
          <p:spPr>
            <a:xfrm>
              <a:off x="1037256" y="3047614"/>
              <a:ext cx="7325647" cy="351949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de-DE" sz="3200" i="0" u="none" strike="noStrike" cap="none" dirty="0">
                  <a:solidFill>
                    <a:schemeClr val="tx1"/>
                  </a:solidFill>
                  <a:latin typeface="Arial"/>
                  <a:ea typeface="Arial"/>
                  <a:cs typeface="Arial"/>
                  <a:sym typeface="Arial"/>
                </a:rPr>
                <a:t>Die </a:t>
              </a:r>
              <a:r>
                <a:rPr lang="de-DE" sz="3200" b="1" i="0" u="none" strike="noStrike" cap="none" dirty="0">
                  <a:solidFill>
                    <a:schemeClr val="bg1"/>
                  </a:solidFill>
                  <a:latin typeface="Arial"/>
                  <a:ea typeface="Arial"/>
                  <a:cs typeface="Arial"/>
                  <a:sym typeface="Arial"/>
                </a:rPr>
                <a:t>berufliche Aus- </a:t>
              </a:r>
            </a:p>
            <a:p>
              <a:pPr marL="0" marR="0" lvl="0" indent="0" algn="ctr" rtl="0">
                <a:lnSpc>
                  <a:spcPct val="100000"/>
                </a:lnSpc>
                <a:spcBef>
                  <a:spcPts val="0"/>
                </a:spcBef>
                <a:spcAft>
                  <a:spcPts val="0"/>
                </a:spcAft>
                <a:buClr>
                  <a:srgbClr val="000000"/>
                </a:buClr>
                <a:buSzPts val="3600"/>
                <a:buFont typeface="Arial"/>
                <a:buNone/>
              </a:pPr>
              <a:r>
                <a:rPr lang="de-DE" sz="3200" b="1" i="0" u="none" strike="noStrike" cap="none" dirty="0">
                  <a:solidFill>
                    <a:schemeClr val="bg1"/>
                  </a:solidFill>
                  <a:latin typeface="Arial"/>
                  <a:ea typeface="Arial"/>
                  <a:cs typeface="Arial"/>
                  <a:sym typeface="Arial"/>
                </a:rPr>
                <a:t>und Weiterbildung </a:t>
              </a:r>
              <a:r>
                <a:rPr lang="de-DE" sz="3200" i="0" u="none" strike="noStrike" cap="none" dirty="0">
                  <a:solidFill>
                    <a:schemeClr val="tx1"/>
                  </a:solidFill>
                  <a:latin typeface="Arial"/>
                  <a:ea typeface="Arial"/>
                  <a:cs typeface="Arial"/>
                  <a:sym typeface="Arial"/>
                </a:rPr>
                <a:t>ist ein Wegbereiter für Innovationen und eine wesentliche Grundlage für </a:t>
              </a:r>
              <a:r>
                <a:rPr lang="de-DE" sz="3200" b="1" i="0" u="none" strike="noStrike" cap="none" dirty="0">
                  <a:solidFill>
                    <a:schemeClr val="tx1"/>
                  </a:solidFill>
                  <a:latin typeface="Arial"/>
                  <a:ea typeface="Arial"/>
                  <a:cs typeface="Arial"/>
                  <a:sym typeface="Arial"/>
                </a:rPr>
                <a:t>grünes, digitales und nachhaltiges Wachstum</a:t>
              </a:r>
              <a:r>
                <a:rPr lang="de-DE" sz="3200" i="0" u="none" strike="noStrike" cap="none" dirty="0">
                  <a:solidFill>
                    <a:schemeClr val="tx1"/>
                  </a:solidFill>
                  <a:latin typeface="Arial"/>
                  <a:ea typeface="Arial"/>
                  <a:cs typeface="Arial"/>
                  <a:sym typeface="Arial"/>
                </a:rPr>
                <a:t>. </a:t>
              </a:r>
              <a:endParaRPr lang="en-US" sz="3200" i="0" u="none" strike="noStrike" cap="none" dirty="0">
                <a:solidFill>
                  <a:schemeClr val="tx1"/>
                </a:solidFill>
                <a:latin typeface="Arial"/>
                <a:ea typeface="Arial"/>
                <a:cs typeface="Arial"/>
                <a:sym typeface="Arial"/>
              </a:endParaRPr>
            </a:p>
          </p:txBody>
        </p:sp>
        <p:sp>
          <p:nvSpPr>
            <p:cNvPr id="120" name="Google Shape;120;p17"/>
            <p:cNvSpPr txBox="1"/>
            <p:nvPr/>
          </p:nvSpPr>
          <p:spPr>
            <a:xfrm rot="21085452">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dirty="0">
                <a:solidFill>
                  <a:srgbClr val="000000"/>
                </a:solidFill>
                <a:latin typeface="Arial"/>
                <a:ea typeface="Arial"/>
                <a:cs typeface="Arial"/>
                <a:sym typeface="Arial"/>
              </a:endParaRPr>
            </a:p>
          </p:txBody>
        </p:sp>
        <p:sp>
          <p:nvSpPr>
            <p:cNvPr id="121" name="Google Shape;121;p17"/>
            <p:cNvSpPr txBox="1"/>
            <p:nvPr/>
          </p:nvSpPr>
          <p:spPr>
            <a:xfrm>
              <a:off x="2055443" y="6728343"/>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pic>
        <p:nvPicPr>
          <p:cNvPr id="122" name="Google Shape;122;p17"/>
          <p:cNvPicPr preferRelativeResize="0"/>
          <p:nvPr/>
        </p:nvPicPr>
        <p:blipFill>
          <a:blip r:embed="rId4"/>
          <a:srcRect/>
          <a:stretch/>
        </p:blipFill>
        <p:spPr>
          <a:xfrm>
            <a:off x="7262536" y="7709988"/>
            <a:ext cx="1135698" cy="1135698"/>
          </a:xfrm>
          <a:prstGeom prst="rect">
            <a:avLst/>
          </a:prstGeom>
          <a:noFill/>
          <a:ln>
            <a:noFill/>
          </a:ln>
        </p:spPr>
      </p:pic>
      <p:pic>
        <p:nvPicPr>
          <p:cNvPr id="123" name="Google Shape;123;p17"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124" name="Google Shape;124;p17"/>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125" name="Google Shape;125;p17"/>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2" name="Google Shape;88;g13d67aacbab_0_0">
            <a:extLst>
              <a:ext uri="{FF2B5EF4-FFF2-40B4-BE49-F238E27FC236}">
                <a16:creationId xmlns:a16="http://schemas.microsoft.com/office/drawing/2014/main" id="{F00E5286-1EC9-A3A1-14B5-3FE5E09F5D04}"/>
              </a:ext>
            </a:extLst>
          </p:cNvPr>
          <p:cNvGrpSpPr/>
          <p:nvPr/>
        </p:nvGrpSpPr>
        <p:grpSpPr>
          <a:xfrm>
            <a:off x="510656" y="-442225"/>
            <a:ext cx="4671850" cy="4254175"/>
            <a:chOff x="463685" y="-747221"/>
            <a:chExt cx="4856274" cy="4377693"/>
          </a:xfrm>
        </p:grpSpPr>
        <p:grpSp>
          <p:nvGrpSpPr>
            <p:cNvPr id="3" name="Google Shape;89;g13d67aacbab_0_0">
              <a:extLst>
                <a:ext uri="{FF2B5EF4-FFF2-40B4-BE49-F238E27FC236}">
                  <a16:creationId xmlns:a16="http://schemas.microsoft.com/office/drawing/2014/main" id="{D1FBDC03-7AD9-6989-4A89-7AA05EB892CC}"/>
                </a:ext>
              </a:extLst>
            </p:cNvPr>
            <p:cNvGrpSpPr/>
            <p:nvPr/>
          </p:nvGrpSpPr>
          <p:grpSpPr>
            <a:xfrm rot="-1104281">
              <a:off x="904066" y="-63511"/>
              <a:ext cx="3090302" cy="3290287"/>
              <a:chOff x="1983803" y="4427169"/>
              <a:chExt cx="2575660" cy="2575660"/>
            </a:xfrm>
          </p:grpSpPr>
          <p:sp>
            <p:nvSpPr>
              <p:cNvPr id="7" name="Google Shape;90;g13d67aacbab_0_0">
                <a:extLst>
                  <a:ext uri="{FF2B5EF4-FFF2-40B4-BE49-F238E27FC236}">
                    <a16:creationId xmlns:a16="http://schemas.microsoft.com/office/drawing/2014/main" id="{A4891D46-DD6D-9964-5F17-7CEA8D0824D8}"/>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 name="Google Shape;91;g13d67aacbab_0_0">
                <a:extLst>
                  <a:ext uri="{FF2B5EF4-FFF2-40B4-BE49-F238E27FC236}">
                    <a16:creationId xmlns:a16="http://schemas.microsoft.com/office/drawing/2014/main" id="{12A9EAC2-2DF4-A646-5B04-9FD1FD2DE84A}"/>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4" name="Google Shape;92;g13d67aacbab_0_0">
              <a:extLst>
                <a:ext uri="{FF2B5EF4-FFF2-40B4-BE49-F238E27FC236}">
                  <a16:creationId xmlns:a16="http://schemas.microsoft.com/office/drawing/2014/main" id="{5E1B1D76-1617-32C1-BA94-E1110B32739E}"/>
                </a:ext>
              </a:extLst>
            </p:cNvPr>
            <p:cNvGrpSpPr/>
            <p:nvPr/>
          </p:nvGrpSpPr>
          <p:grpSpPr>
            <a:xfrm rot="-1104281">
              <a:off x="1789275" y="-343524"/>
              <a:ext cx="3090302" cy="3290287"/>
              <a:chOff x="1983803" y="4427169"/>
              <a:chExt cx="2575660" cy="2575660"/>
            </a:xfrm>
          </p:grpSpPr>
          <p:sp>
            <p:nvSpPr>
              <p:cNvPr id="5" name="Google Shape;93;g13d67aacbab_0_0">
                <a:extLst>
                  <a:ext uri="{FF2B5EF4-FFF2-40B4-BE49-F238E27FC236}">
                    <a16:creationId xmlns:a16="http://schemas.microsoft.com/office/drawing/2014/main" id="{DE700FF2-AD3F-14CC-2378-038B5AA7959C}"/>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 name="Google Shape;94;g13d67aacbab_0_0">
                <a:extLst>
                  <a:ext uri="{FF2B5EF4-FFF2-40B4-BE49-F238E27FC236}">
                    <a16:creationId xmlns:a16="http://schemas.microsoft.com/office/drawing/2014/main" id="{964DC467-C242-0138-E0B3-D9D7462F979B}"/>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14" name="Textfeld 13">
            <a:extLst>
              <a:ext uri="{FF2B5EF4-FFF2-40B4-BE49-F238E27FC236}">
                <a16:creationId xmlns:a16="http://schemas.microsoft.com/office/drawing/2014/main" id="{89B77C80-CE7C-2515-5E50-ADAAE056E161}"/>
              </a:ext>
            </a:extLst>
          </p:cNvPr>
          <p:cNvSpPr txBox="1"/>
          <p:nvPr/>
        </p:nvSpPr>
        <p:spPr>
          <a:xfrm>
            <a:off x="1922781" y="6763313"/>
            <a:ext cx="5412507" cy="83099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a:solidFill>
                  <a:srgbClr val="000000"/>
                </a:solidFill>
                <a:latin typeface="Arial"/>
                <a:ea typeface="Arial"/>
                <a:cs typeface="Arial"/>
                <a:sym typeface="Arial"/>
              </a:rPr>
              <a:t>Osnabrück Declaration</a:t>
            </a:r>
            <a:endParaRPr lang="en-US"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a:solidFill>
                  <a:srgbClr val="000000"/>
                </a:solidFill>
                <a:latin typeface="Arial"/>
                <a:ea typeface="Arial"/>
                <a:cs typeface="Arial"/>
                <a:sym typeface="Arial"/>
              </a:rPr>
              <a:t>2020 </a:t>
            </a: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021203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a:solidFill>
                  <a:srgbClr val="C5DEFF"/>
                </a:solidFill>
                <a:latin typeface="Libre Franklin Black"/>
                <a:ea typeface="Libre Franklin Black"/>
                <a:cs typeface="Libre Franklin Black"/>
                <a:sym typeface="Libre Franklin Black"/>
              </a:rPr>
              <a:t>2023</a:t>
            </a:r>
            <a:endParaRPr sz="1400" b="0" i="0" u="none" strike="noStrike" cap="none">
              <a:solidFill>
                <a:srgbClr val="000000"/>
              </a:solidFill>
              <a:latin typeface="Arial"/>
              <a:ea typeface="Arial"/>
              <a:cs typeface="Arial"/>
              <a:sym typeface="Arial"/>
            </a:endParaRPr>
          </a:p>
        </p:txBody>
      </p:sp>
      <p:sp>
        <p:nvSpPr>
          <p:cNvPr id="111" name="Google Shape;111;p17"/>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DE" sz="5400" dirty="0">
                <a:solidFill>
                  <a:schemeClr val="dk1"/>
                </a:solidFill>
              </a:rPr>
              <a:t>J</a:t>
            </a:r>
            <a:r>
              <a:rPr lang="de-AT" sz="5400" dirty="0" err="1">
                <a:solidFill>
                  <a:schemeClr val="dk1"/>
                </a:solidFill>
              </a:rPr>
              <a:t>änner</a:t>
            </a:r>
            <a:endParaRPr sz="1100" b="0" i="0" u="none" strike="noStrike" cap="none" dirty="0">
              <a:solidFill>
                <a:schemeClr val="dk1"/>
              </a:solidFill>
              <a:latin typeface="Arial"/>
              <a:ea typeface="Arial"/>
              <a:cs typeface="Arial"/>
              <a:sym typeface="Arial"/>
            </a:endParaRPr>
          </a:p>
        </p:txBody>
      </p:sp>
      <p:graphicFrame>
        <p:nvGraphicFramePr>
          <p:cNvPr id="112" name="Google Shape;112;p17"/>
          <p:cNvGraphicFramePr/>
          <p:nvPr>
            <p:extLst>
              <p:ext uri="{D42A27DB-BD31-4B8C-83A1-F6EECF244321}">
                <p14:modId xmlns:p14="http://schemas.microsoft.com/office/powerpoint/2010/main" val="3918056075"/>
              </p:ext>
            </p:extLst>
          </p:nvPr>
        </p:nvGraphicFramePr>
        <p:xfrm>
          <a:off x="749567" y="9000432"/>
          <a:ext cx="7894775" cy="2792416"/>
        </p:xfrm>
        <a:graphic>
          <a:graphicData uri="http://schemas.openxmlformats.org/drawingml/2006/table">
            <a:tbl>
              <a:tblPr>
                <a:noFill/>
                <a:tableStyleId>{A067D1B2-5F62-4524-97B1-43EEC7548E8E}</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2782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Mo</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DE" sz="1890" b="0" u="none" strike="noStrike" cap="none" dirty="0">
                          <a:solidFill>
                            <a:srgbClr val="338AFF"/>
                          </a:solidFill>
                          <a:latin typeface="Arial Black"/>
                          <a:sym typeface="Arial Black"/>
                        </a:rPr>
                        <a:t>D</a:t>
                      </a:r>
                      <a:r>
                        <a:rPr lang="de-AT" sz="1890" b="0" u="none" strike="noStrike" cap="none" dirty="0">
                          <a:solidFill>
                            <a:srgbClr val="338AFF"/>
                          </a:solidFill>
                          <a:latin typeface="Arial Black"/>
                          <a:sym typeface="Arial Black"/>
                        </a:rPr>
                        <a:t>i</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DE" sz="1890" b="0" u="none" strike="noStrike" cap="none" dirty="0">
                          <a:solidFill>
                            <a:srgbClr val="338AFF"/>
                          </a:solidFill>
                          <a:latin typeface="Arial Black"/>
                          <a:sym typeface="Arial Black"/>
                        </a:rPr>
                        <a:t>M</a:t>
                      </a:r>
                      <a:r>
                        <a:rPr lang="de-AT" sz="1890" b="0" u="none" strike="noStrike" cap="none" dirty="0">
                          <a:solidFill>
                            <a:srgbClr val="338AFF"/>
                          </a:solidFill>
                          <a:latin typeface="Arial Black"/>
                          <a:sym typeface="Arial Black"/>
                        </a:rPr>
                        <a:t>i</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DE" sz="1890" b="0" u="none" strike="noStrike" cap="none" dirty="0">
                          <a:solidFill>
                            <a:srgbClr val="338AFF"/>
                          </a:solidFill>
                          <a:latin typeface="Arial Black"/>
                          <a:sym typeface="Arial Black"/>
                        </a:rPr>
                        <a:t>D</a:t>
                      </a:r>
                      <a:r>
                        <a:rPr lang="de-AT" sz="1890" b="0" u="none" strike="noStrike" cap="none" dirty="0">
                          <a:solidFill>
                            <a:srgbClr val="338AFF"/>
                          </a:solidFill>
                          <a:latin typeface="Arial Black"/>
                          <a:sym typeface="Arial Black"/>
                        </a:rPr>
                        <a:t>o</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Fr</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Sa</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So</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algn="ctr" fontAlgn="ctr"/>
                      <a:r>
                        <a:rPr lang="de-AT" sz="1890">
                          <a:solidFill>
                            <a:schemeClr val="tx1"/>
                          </a:solidFill>
                          <a:effectLst/>
                          <a:latin typeface="Arial Black" panose="020B0A04020102020204" pitchFamily="34" charset="0"/>
                        </a:rPr>
                        <a:t>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algn="ctr" fontAlgn="ctr"/>
                      <a:r>
                        <a:rPr lang="de-AT" sz="1890">
                          <a:solidFill>
                            <a:schemeClr val="tx1"/>
                          </a:solidFill>
                          <a:effectLst/>
                          <a:latin typeface="Arial Black" panose="020B0A04020102020204" pitchFamily="34" charset="0"/>
                        </a:rPr>
                        <a:t>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algn="ctr" fontAlgn="ctr"/>
                      <a:r>
                        <a:rPr lang="de-AT" sz="1890">
                          <a:solidFill>
                            <a:schemeClr val="tx1"/>
                          </a:solidFill>
                          <a:effectLst/>
                          <a:latin typeface="Arial Black" panose="020B0A04020102020204" pitchFamily="34" charset="0"/>
                        </a:rPr>
                        <a:t>16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algn="ctr" fontAlgn="ctr"/>
                      <a:r>
                        <a:rPr lang="de-AT" sz="1890">
                          <a:solidFill>
                            <a:schemeClr val="tx1"/>
                          </a:solidFill>
                          <a:effectLst/>
                          <a:latin typeface="Arial Black" panose="020B0A04020102020204" pitchFamily="34" charset="0"/>
                        </a:rPr>
                        <a:t>23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algn="ctr" fontAlgn="ctr"/>
                      <a:r>
                        <a:rPr lang="de-AT" sz="1890">
                          <a:solidFill>
                            <a:schemeClr val="tx1"/>
                          </a:solidFill>
                          <a:effectLst/>
                          <a:latin typeface="Arial Black" panose="020B0A04020102020204" pitchFamily="34" charset="0"/>
                        </a:rPr>
                        <a:t>30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31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113" name="Google Shape;113;p17"/>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114" name="Google Shape;114;p17"/>
          <p:cNvGrpSpPr/>
          <p:nvPr/>
        </p:nvGrpSpPr>
        <p:grpSpPr>
          <a:xfrm>
            <a:off x="1030791" y="813293"/>
            <a:ext cx="7249209" cy="7214707"/>
            <a:chOff x="647652" y="475892"/>
            <a:chExt cx="8262645" cy="8122343"/>
          </a:xfrm>
        </p:grpSpPr>
        <p:grpSp>
          <p:nvGrpSpPr>
            <p:cNvPr id="115" name="Google Shape;115;p17"/>
            <p:cNvGrpSpPr/>
            <p:nvPr/>
          </p:nvGrpSpPr>
          <p:grpSpPr>
            <a:xfrm>
              <a:off x="647652" y="475892"/>
              <a:ext cx="8262645" cy="8122343"/>
              <a:chOff x="1247273" y="1077809"/>
              <a:chExt cx="7382833" cy="7257471"/>
            </a:xfrm>
          </p:grpSpPr>
          <p:sp>
            <p:nvSpPr>
              <p:cNvPr id="116" name="Google Shape;116;p17"/>
              <p:cNvSpPr/>
              <p:nvPr/>
            </p:nvSpPr>
            <p:spPr>
              <a:xfrm>
                <a:off x="1503320" y="1077809"/>
                <a:ext cx="7106652" cy="7106652"/>
              </a:xfrm>
              <a:prstGeom prst="ellipse">
                <a:avLst/>
              </a:prstGeom>
              <a:solidFill>
                <a:srgbClr val="BBD7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17"/>
              <p:cNvSpPr/>
              <p:nvPr/>
            </p:nvSpPr>
            <p:spPr>
              <a:xfrm>
                <a:off x="1247273" y="1165715"/>
                <a:ext cx="7106652" cy="7106652"/>
              </a:xfrm>
              <a:prstGeom prst="ellipse">
                <a:avLst/>
              </a:prstGeom>
              <a:solidFill>
                <a:srgbClr val="338A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17"/>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9" name="Google Shape;119;p17"/>
            <p:cNvSpPr txBox="1"/>
            <p:nvPr/>
          </p:nvSpPr>
          <p:spPr>
            <a:xfrm>
              <a:off x="1210323" y="3075975"/>
              <a:ext cx="7468312" cy="3552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de-DE" sz="3200" b="1" i="0" u="none" strike="noStrike" cap="none" dirty="0">
                  <a:solidFill>
                    <a:schemeClr val="bg1"/>
                  </a:solidFill>
                  <a:latin typeface="Arial"/>
                  <a:ea typeface="Arial"/>
                  <a:cs typeface="Arial"/>
                  <a:sym typeface="Arial"/>
                </a:rPr>
                <a:t>Demokratie </a:t>
              </a:r>
              <a:r>
                <a:rPr lang="de-DE" sz="3200" i="0" u="none" strike="noStrike" cap="none" dirty="0">
                  <a:solidFill>
                    <a:schemeClr val="tx1"/>
                  </a:solidFill>
                  <a:latin typeface="Arial"/>
                  <a:ea typeface="Arial"/>
                  <a:cs typeface="Arial"/>
                  <a:sym typeface="Arial"/>
                </a:rPr>
                <a:t>ist in der Lage,</a:t>
              </a:r>
            </a:p>
            <a:p>
              <a:pPr marL="0" marR="0" lvl="0" indent="0" algn="ctr" rtl="0">
                <a:lnSpc>
                  <a:spcPct val="100000"/>
                </a:lnSpc>
                <a:spcBef>
                  <a:spcPts val="0"/>
                </a:spcBef>
                <a:spcAft>
                  <a:spcPts val="0"/>
                </a:spcAft>
                <a:buClr>
                  <a:srgbClr val="000000"/>
                </a:buClr>
                <a:buSzPts val="3200"/>
                <a:buFont typeface="Arial"/>
                <a:buNone/>
              </a:pPr>
              <a:r>
                <a:rPr lang="de-DE" sz="3200" i="0" u="none" strike="noStrike" cap="none" dirty="0">
                  <a:solidFill>
                    <a:schemeClr val="tx1"/>
                  </a:solidFill>
                  <a:latin typeface="Arial"/>
                  <a:ea typeface="Arial"/>
                  <a:cs typeface="Arial"/>
                  <a:sym typeface="Arial"/>
                </a:rPr>
                <a:t>sich schnell zu verbreiten. </a:t>
              </a:r>
            </a:p>
            <a:p>
              <a:pPr marL="0" marR="0" lvl="0" indent="0" algn="ctr" rtl="0">
                <a:lnSpc>
                  <a:spcPct val="100000"/>
                </a:lnSpc>
                <a:spcBef>
                  <a:spcPts val="0"/>
                </a:spcBef>
                <a:spcAft>
                  <a:spcPts val="0"/>
                </a:spcAft>
                <a:buClr>
                  <a:srgbClr val="000000"/>
                </a:buClr>
                <a:buSzPts val="3200"/>
                <a:buFont typeface="Arial"/>
                <a:buNone/>
              </a:pPr>
              <a:r>
                <a:rPr lang="de-DE" sz="3200" i="0" u="none" strike="noStrike" cap="none" dirty="0">
                  <a:solidFill>
                    <a:schemeClr val="tx1"/>
                  </a:solidFill>
                  <a:latin typeface="Arial"/>
                  <a:ea typeface="Arial"/>
                  <a:cs typeface="Arial"/>
                  <a:sym typeface="Arial"/>
                </a:rPr>
                <a:t>Aber sie  kann  ebenso schnell </a:t>
              </a:r>
            </a:p>
            <a:p>
              <a:pPr marL="0" marR="0" lvl="0" indent="0" algn="ctr" rtl="0">
                <a:lnSpc>
                  <a:spcPct val="100000"/>
                </a:lnSpc>
                <a:spcBef>
                  <a:spcPts val="0"/>
                </a:spcBef>
                <a:spcAft>
                  <a:spcPts val="0"/>
                </a:spcAft>
                <a:buClr>
                  <a:srgbClr val="000000"/>
                </a:buClr>
                <a:buSzPts val="3200"/>
                <a:buFont typeface="Arial"/>
                <a:buNone/>
              </a:pPr>
              <a:r>
                <a:rPr lang="de-DE" sz="3200" i="0" u="none" strike="noStrike" cap="none" dirty="0">
                  <a:solidFill>
                    <a:schemeClr val="tx1"/>
                  </a:solidFill>
                  <a:latin typeface="Arial"/>
                  <a:ea typeface="Arial"/>
                  <a:cs typeface="Arial"/>
                  <a:sym typeface="Arial"/>
                </a:rPr>
                <a:t>wieder untergraben werden. </a:t>
              </a:r>
            </a:p>
            <a:p>
              <a:pPr marL="0" marR="0" lvl="0" indent="0" algn="ctr" rtl="0">
                <a:lnSpc>
                  <a:spcPct val="100000"/>
                </a:lnSpc>
                <a:spcBef>
                  <a:spcPts val="0"/>
                </a:spcBef>
                <a:spcAft>
                  <a:spcPts val="0"/>
                </a:spcAft>
                <a:buClr>
                  <a:srgbClr val="000000"/>
                </a:buClr>
                <a:buSzPts val="3200"/>
                <a:buFont typeface="Arial"/>
                <a:buNone/>
              </a:pPr>
              <a:r>
                <a:rPr lang="de-DE" sz="3200" b="1" i="0" u="none" strike="noStrike" cap="none" dirty="0">
                  <a:solidFill>
                    <a:schemeClr val="tx1"/>
                  </a:solidFill>
                  <a:latin typeface="Arial"/>
                  <a:ea typeface="Arial"/>
                  <a:cs typeface="Arial"/>
                  <a:sym typeface="Arial"/>
                </a:rPr>
                <a:t>Demokratie ist  Freiheit</a:t>
              </a:r>
              <a:r>
                <a:rPr lang="de-DE" sz="3200" i="0" u="none" strike="noStrike" cap="none" dirty="0">
                  <a:solidFill>
                    <a:schemeClr val="tx1"/>
                  </a:solidFill>
                  <a:latin typeface="Arial"/>
                  <a:ea typeface="Arial"/>
                  <a:cs typeface="Arial"/>
                  <a:sym typeface="Arial"/>
                </a:rPr>
                <a:t>.</a:t>
              </a:r>
            </a:p>
            <a:p>
              <a:pPr marL="0" marR="0" lvl="0" indent="0" algn="ctr" rtl="0">
                <a:lnSpc>
                  <a:spcPct val="100000"/>
                </a:lnSpc>
                <a:spcBef>
                  <a:spcPts val="0"/>
                </a:spcBef>
                <a:spcAft>
                  <a:spcPts val="0"/>
                </a:spcAft>
                <a:buClr>
                  <a:srgbClr val="000000"/>
                </a:buClr>
                <a:buSzPts val="3200"/>
                <a:buFont typeface="Arial"/>
                <a:buNone/>
              </a:pPr>
              <a:r>
                <a:rPr lang="de-DE" sz="3200" i="0" u="none" strike="noStrike" cap="none" dirty="0">
                  <a:solidFill>
                    <a:schemeClr val="tx1"/>
                  </a:solidFill>
                  <a:latin typeface="Arial"/>
                  <a:ea typeface="Arial"/>
                  <a:cs typeface="Arial"/>
                  <a:sym typeface="Arial"/>
                </a:rPr>
                <a:t> Wir müssen für sie eintreten.</a:t>
              </a:r>
              <a:endParaRPr lang="en-US" sz="2800" i="0" u="none" strike="noStrike" cap="none" dirty="0">
                <a:solidFill>
                  <a:schemeClr val="tx1"/>
                </a:solidFill>
                <a:latin typeface="Arial"/>
                <a:ea typeface="Arial"/>
                <a:cs typeface="Arial"/>
                <a:sym typeface="Arial"/>
              </a:endParaRPr>
            </a:p>
          </p:txBody>
        </p:sp>
        <p:sp>
          <p:nvSpPr>
            <p:cNvPr id="120" name="Google Shape;120;p17"/>
            <p:cNvSpPr txBox="1"/>
            <p:nvPr/>
          </p:nvSpPr>
          <p:spPr>
            <a:xfrm rot="21085452">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dirty="0">
                <a:solidFill>
                  <a:srgbClr val="000000"/>
                </a:solidFill>
                <a:latin typeface="Arial"/>
                <a:ea typeface="Arial"/>
                <a:cs typeface="Arial"/>
                <a:sym typeface="Arial"/>
              </a:endParaRPr>
            </a:p>
          </p:txBody>
        </p:sp>
        <p:sp>
          <p:nvSpPr>
            <p:cNvPr id="121" name="Google Shape;121;p17"/>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pic>
        <p:nvPicPr>
          <p:cNvPr id="122" name="Google Shape;122;p17"/>
          <p:cNvPicPr preferRelativeResize="0"/>
          <p:nvPr/>
        </p:nvPicPr>
        <p:blipFill>
          <a:blip r:embed="rId4"/>
          <a:srcRect/>
          <a:stretch/>
        </p:blipFill>
        <p:spPr>
          <a:xfrm>
            <a:off x="7262536" y="7709988"/>
            <a:ext cx="1135698" cy="1135698"/>
          </a:xfrm>
          <a:prstGeom prst="rect">
            <a:avLst/>
          </a:prstGeom>
          <a:noFill/>
          <a:ln>
            <a:noFill/>
          </a:ln>
        </p:spPr>
      </p:pic>
      <p:pic>
        <p:nvPicPr>
          <p:cNvPr id="123" name="Google Shape;123;p17"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124" name="Google Shape;124;p17"/>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125" name="Google Shape;125;p17"/>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2" name="Google Shape;88;g13d67aacbab_0_0">
            <a:extLst>
              <a:ext uri="{FF2B5EF4-FFF2-40B4-BE49-F238E27FC236}">
                <a16:creationId xmlns:a16="http://schemas.microsoft.com/office/drawing/2014/main" id="{F00E5286-1EC9-A3A1-14B5-3FE5E09F5D04}"/>
              </a:ext>
            </a:extLst>
          </p:cNvPr>
          <p:cNvGrpSpPr/>
          <p:nvPr/>
        </p:nvGrpSpPr>
        <p:grpSpPr>
          <a:xfrm>
            <a:off x="510656" y="-442225"/>
            <a:ext cx="4671850" cy="4254175"/>
            <a:chOff x="463685" y="-747221"/>
            <a:chExt cx="4856274" cy="4377693"/>
          </a:xfrm>
        </p:grpSpPr>
        <p:grpSp>
          <p:nvGrpSpPr>
            <p:cNvPr id="3" name="Google Shape;89;g13d67aacbab_0_0">
              <a:extLst>
                <a:ext uri="{FF2B5EF4-FFF2-40B4-BE49-F238E27FC236}">
                  <a16:creationId xmlns:a16="http://schemas.microsoft.com/office/drawing/2014/main" id="{D1FBDC03-7AD9-6989-4A89-7AA05EB892CC}"/>
                </a:ext>
              </a:extLst>
            </p:cNvPr>
            <p:cNvGrpSpPr/>
            <p:nvPr/>
          </p:nvGrpSpPr>
          <p:grpSpPr>
            <a:xfrm rot="-1104281">
              <a:off x="904066" y="-63511"/>
              <a:ext cx="3090302" cy="3290287"/>
              <a:chOff x="1983803" y="4427169"/>
              <a:chExt cx="2575660" cy="2575660"/>
            </a:xfrm>
          </p:grpSpPr>
          <p:sp>
            <p:nvSpPr>
              <p:cNvPr id="7" name="Google Shape;90;g13d67aacbab_0_0">
                <a:extLst>
                  <a:ext uri="{FF2B5EF4-FFF2-40B4-BE49-F238E27FC236}">
                    <a16:creationId xmlns:a16="http://schemas.microsoft.com/office/drawing/2014/main" id="{A4891D46-DD6D-9964-5F17-7CEA8D0824D8}"/>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 name="Google Shape;91;g13d67aacbab_0_0">
                <a:extLst>
                  <a:ext uri="{FF2B5EF4-FFF2-40B4-BE49-F238E27FC236}">
                    <a16:creationId xmlns:a16="http://schemas.microsoft.com/office/drawing/2014/main" id="{12A9EAC2-2DF4-A646-5B04-9FD1FD2DE84A}"/>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4" name="Google Shape;92;g13d67aacbab_0_0">
              <a:extLst>
                <a:ext uri="{FF2B5EF4-FFF2-40B4-BE49-F238E27FC236}">
                  <a16:creationId xmlns:a16="http://schemas.microsoft.com/office/drawing/2014/main" id="{5E1B1D76-1617-32C1-BA94-E1110B32739E}"/>
                </a:ext>
              </a:extLst>
            </p:cNvPr>
            <p:cNvGrpSpPr/>
            <p:nvPr/>
          </p:nvGrpSpPr>
          <p:grpSpPr>
            <a:xfrm rot="-1104281">
              <a:off x="1789275" y="-343524"/>
              <a:ext cx="3090302" cy="3290287"/>
              <a:chOff x="1983803" y="4427169"/>
              <a:chExt cx="2575660" cy="2575660"/>
            </a:xfrm>
          </p:grpSpPr>
          <p:sp>
            <p:nvSpPr>
              <p:cNvPr id="5" name="Google Shape;93;g13d67aacbab_0_0">
                <a:extLst>
                  <a:ext uri="{FF2B5EF4-FFF2-40B4-BE49-F238E27FC236}">
                    <a16:creationId xmlns:a16="http://schemas.microsoft.com/office/drawing/2014/main" id="{DE700FF2-AD3F-14CC-2378-038B5AA7959C}"/>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 name="Google Shape;94;g13d67aacbab_0_0">
                <a:extLst>
                  <a:ext uri="{FF2B5EF4-FFF2-40B4-BE49-F238E27FC236}">
                    <a16:creationId xmlns:a16="http://schemas.microsoft.com/office/drawing/2014/main" id="{964DC467-C242-0138-E0B3-D9D7462F979B}"/>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14" name="Textfeld 13">
            <a:extLst>
              <a:ext uri="{FF2B5EF4-FFF2-40B4-BE49-F238E27FC236}">
                <a16:creationId xmlns:a16="http://schemas.microsoft.com/office/drawing/2014/main" id="{89B77C80-CE7C-2515-5E50-ADAAE056E161}"/>
              </a:ext>
            </a:extLst>
          </p:cNvPr>
          <p:cNvSpPr txBox="1"/>
          <p:nvPr/>
        </p:nvSpPr>
        <p:spPr>
          <a:xfrm>
            <a:off x="2094347" y="6822501"/>
            <a:ext cx="5412507"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de-DE" sz="2400" b="0" i="1" u="none" strike="noStrike" kern="0" cap="none" spc="0" normalizeH="0" baseline="0" noProof="0" dirty="0">
                <a:ln>
                  <a:noFill/>
                </a:ln>
                <a:solidFill>
                  <a:srgbClr val="000000"/>
                </a:solidFill>
                <a:effectLst/>
                <a:uLnTx/>
                <a:uFillTx/>
                <a:latin typeface="Arial"/>
                <a:ea typeface="Arial"/>
                <a:cs typeface="Arial"/>
                <a:sym typeface="Arial"/>
              </a:rPr>
              <a:t>Ursula von der Leyen</a:t>
            </a:r>
            <a:endParaRPr kumimoji="0" lang="de-DE"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de-DE" sz="2400" b="0" i="1" u="none" strike="noStrike" kern="0" cap="none" spc="0" normalizeH="0" baseline="0" noProof="0" dirty="0">
                <a:ln>
                  <a:noFill/>
                </a:ln>
                <a:solidFill>
                  <a:srgbClr val="000000"/>
                </a:solidFill>
                <a:effectLst/>
                <a:uLnTx/>
                <a:uFillTx/>
                <a:latin typeface="Arial"/>
                <a:ea typeface="Arial"/>
                <a:cs typeface="Arial"/>
                <a:sym typeface="Arial"/>
              </a:rPr>
              <a:t>2021</a:t>
            </a:r>
            <a:endParaRPr kumimoji="0" lang="de-DE"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dirty="0">
                <a:solidFill>
                  <a:srgbClr val="E3FCC6"/>
                </a:solidFill>
                <a:latin typeface="Libre Franklin Black"/>
                <a:ea typeface="Libre Franklin Black"/>
                <a:cs typeface="Libre Franklin Black"/>
                <a:sym typeface="Libre Franklin Black"/>
              </a:rPr>
              <a:t>2023</a:t>
            </a:r>
            <a:endParaRPr sz="1400" b="0" i="0" u="none" strike="noStrike" cap="none" dirty="0">
              <a:solidFill>
                <a:srgbClr val="E3FCC6"/>
              </a:solidFill>
              <a:latin typeface="Arial"/>
              <a:ea typeface="Arial"/>
              <a:cs typeface="Arial"/>
              <a:sym typeface="Arial"/>
            </a:endParaRPr>
          </a:p>
        </p:txBody>
      </p:sp>
      <p:sp>
        <p:nvSpPr>
          <p:cNvPr id="111" name="Google Shape;111;p17"/>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DE" sz="5400" dirty="0">
                <a:solidFill>
                  <a:schemeClr val="dk1"/>
                </a:solidFill>
              </a:rPr>
              <a:t>J</a:t>
            </a:r>
            <a:r>
              <a:rPr lang="de-AT" sz="5400" dirty="0">
                <a:solidFill>
                  <a:schemeClr val="dk1"/>
                </a:solidFill>
              </a:rPr>
              <a:t>uni</a:t>
            </a:r>
            <a:endParaRPr sz="1100" b="0" i="0" u="none" strike="noStrike" cap="none" dirty="0">
              <a:solidFill>
                <a:schemeClr val="dk1"/>
              </a:solidFill>
              <a:latin typeface="Arial"/>
              <a:ea typeface="Arial"/>
              <a:cs typeface="Arial"/>
              <a:sym typeface="Arial"/>
            </a:endParaRPr>
          </a:p>
        </p:txBody>
      </p:sp>
      <p:graphicFrame>
        <p:nvGraphicFramePr>
          <p:cNvPr id="112" name="Google Shape;112;p17"/>
          <p:cNvGraphicFramePr/>
          <p:nvPr>
            <p:extLst>
              <p:ext uri="{D42A27DB-BD31-4B8C-83A1-F6EECF244321}">
                <p14:modId xmlns:p14="http://schemas.microsoft.com/office/powerpoint/2010/main" val="2807658759"/>
              </p:ext>
            </p:extLst>
          </p:nvPr>
        </p:nvGraphicFramePr>
        <p:xfrm>
          <a:off x="775452" y="8983170"/>
          <a:ext cx="7873733" cy="2792416"/>
        </p:xfrm>
        <a:graphic>
          <a:graphicData uri="http://schemas.openxmlformats.org/drawingml/2006/table">
            <a:tbl>
              <a:tblPr>
                <a:noFill/>
                <a:tableStyleId>{A067D1B2-5F62-4524-97B1-43EEC7548E8E}</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06783">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Mo</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Di</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Mi</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Do</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Fr</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Sa</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So</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endParaRPr lang="de-AT" sz="1890" dirty="0">
                        <a:solidFill>
                          <a:schemeClr val="tx1"/>
                        </a:solidFill>
                        <a:effectLst/>
                        <a:latin typeface="Arial Black" panose="020B0A04020102020204" pitchFamily="34" charset="0"/>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algn="ctr" fontAlgn="ctr"/>
                      <a:r>
                        <a:rPr lang="de-AT" sz="1890" b="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b="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b="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b="0">
                          <a:solidFill>
                            <a:schemeClr val="tx1"/>
                          </a:solidFill>
                          <a:effectLst/>
                          <a:latin typeface="Arial Black" panose="020B0A04020102020204" pitchFamily="34" charset="0"/>
                        </a:rPr>
                        <a:t>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b="0">
                          <a:solidFill>
                            <a:schemeClr val="tx1"/>
                          </a:solidFill>
                          <a:effectLst/>
                          <a:latin typeface="Arial Black" panose="020B0A04020102020204" pitchFamily="34" charset="0"/>
                        </a:rPr>
                        <a:t>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b="0">
                          <a:solidFill>
                            <a:schemeClr val="tx1"/>
                          </a:solidFill>
                          <a:effectLst/>
                          <a:latin typeface="Arial Black" panose="020B0A04020102020204" pitchFamily="34" charset="0"/>
                        </a:rPr>
                        <a:t>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b="0">
                          <a:solidFill>
                            <a:schemeClr val="tx1"/>
                          </a:solidFill>
                          <a:effectLst/>
                          <a:latin typeface="Arial Black" panose="020B0A04020102020204" pitchFamily="34" charset="0"/>
                        </a:rPr>
                        <a:t>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algn="ctr" fontAlgn="ctr"/>
                      <a:r>
                        <a:rPr lang="de-AT" sz="1890" b="0">
                          <a:solidFill>
                            <a:schemeClr val="tx1"/>
                          </a:solidFill>
                          <a:effectLst/>
                          <a:latin typeface="Arial Black" panose="020B0A04020102020204" pitchFamily="34" charset="0"/>
                        </a:rPr>
                        <a:t>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b="0">
                          <a:solidFill>
                            <a:schemeClr val="tx1"/>
                          </a:solidFill>
                          <a:effectLst/>
                          <a:latin typeface="Arial Black" panose="020B0A04020102020204" pitchFamily="34" charset="0"/>
                        </a:rPr>
                        <a:t>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b="0">
                          <a:solidFill>
                            <a:schemeClr val="tx1"/>
                          </a:solidFill>
                          <a:effectLst/>
                          <a:latin typeface="Arial Black" panose="020B0A04020102020204" pitchFamily="34" charset="0"/>
                        </a:rPr>
                        <a:t>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b="0">
                          <a:solidFill>
                            <a:schemeClr val="tx1"/>
                          </a:solidFill>
                          <a:effectLst/>
                          <a:latin typeface="Arial Black" panose="020B0A04020102020204" pitchFamily="34" charset="0"/>
                        </a:rPr>
                        <a:t>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b="0">
                          <a:solidFill>
                            <a:schemeClr val="tx1"/>
                          </a:solidFill>
                          <a:effectLst/>
                          <a:latin typeface="Arial Black" panose="020B0A04020102020204" pitchFamily="34" charset="0"/>
                        </a:rPr>
                        <a:t>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b="0">
                          <a:solidFill>
                            <a:schemeClr val="tx1"/>
                          </a:solidFill>
                          <a:effectLst/>
                          <a:latin typeface="Arial Black" panose="020B0A04020102020204" pitchFamily="34" charset="0"/>
                        </a:rPr>
                        <a:t>10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b="0">
                          <a:solidFill>
                            <a:schemeClr val="tx1"/>
                          </a:solidFill>
                          <a:effectLst/>
                          <a:latin typeface="Arial Black" panose="020B0A04020102020204" pitchFamily="34" charset="0"/>
                        </a:rPr>
                        <a:t>11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algn="ctr" fontAlgn="ctr"/>
                      <a:r>
                        <a:rPr lang="de-AT" sz="1890" b="0">
                          <a:solidFill>
                            <a:schemeClr val="tx1"/>
                          </a:solidFill>
                          <a:effectLst/>
                          <a:latin typeface="Arial Black" panose="020B0A04020102020204" pitchFamily="34" charset="0"/>
                        </a:rPr>
                        <a:t>12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b="0">
                          <a:solidFill>
                            <a:schemeClr val="tx1"/>
                          </a:solidFill>
                          <a:effectLst/>
                          <a:latin typeface="Arial Black" panose="020B0A04020102020204" pitchFamily="34" charset="0"/>
                        </a:rPr>
                        <a:t>13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b="0">
                          <a:solidFill>
                            <a:schemeClr val="tx1"/>
                          </a:solidFill>
                          <a:effectLst/>
                          <a:latin typeface="Arial Black" panose="020B0A04020102020204" pitchFamily="34" charset="0"/>
                        </a:rPr>
                        <a:t>14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b="0">
                          <a:solidFill>
                            <a:schemeClr val="tx1"/>
                          </a:solidFill>
                          <a:effectLst/>
                          <a:latin typeface="Arial Black" panose="020B0A04020102020204" pitchFamily="34" charset="0"/>
                        </a:rPr>
                        <a:t>15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b="0">
                          <a:solidFill>
                            <a:schemeClr val="tx1"/>
                          </a:solidFill>
                          <a:effectLst/>
                          <a:latin typeface="Arial Black" panose="020B0A04020102020204" pitchFamily="34" charset="0"/>
                        </a:rPr>
                        <a:t>16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b="0">
                          <a:solidFill>
                            <a:schemeClr val="tx1"/>
                          </a:solidFill>
                          <a:effectLst/>
                          <a:latin typeface="Arial Black" panose="020B0A04020102020204" pitchFamily="34" charset="0"/>
                        </a:rPr>
                        <a:t>17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b="0">
                          <a:solidFill>
                            <a:schemeClr val="tx1"/>
                          </a:solidFill>
                          <a:effectLst/>
                          <a:latin typeface="Arial Black" panose="020B0A04020102020204" pitchFamily="34" charset="0"/>
                        </a:rPr>
                        <a:t>18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algn="ctr" fontAlgn="ctr"/>
                      <a:r>
                        <a:rPr lang="de-AT" sz="1890" b="0">
                          <a:solidFill>
                            <a:schemeClr val="tx1"/>
                          </a:solidFill>
                          <a:effectLst/>
                          <a:latin typeface="Arial Black" panose="020B0A04020102020204" pitchFamily="34" charset="0"/>
                        </a:rPr>
                        <a:t>19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b="0">
                          <a:solidFill>
                            <a:schemeClr val="tx1"/>
                          </a:solidFill>
                          <a:effectLst/>
                          <a:latin typeface="Arial Black" panose="020B0A04020102020204" pitchFamily="34" charset="0"/>
                        </a:rPr>
                        <a:t>20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b="0">
                          <a:solidFill>
                            <a:schemeClr val="tx1"/>
                          </a:solidFill>
                          <a:effectLst/>
                          <a:latin typeface="Arial Black" panose="020B0A04020102020204" pitchFamily="34" charset="0"/>
                        </a:rPr>
                        <a:t>21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b="0">
                          <a:solidFill>
                            <a:schemeClr val="tx1"/>
                          </a:solidFill>
                          <a:effectLst/>
                          <a:latin typeface="Arial Black" panose="020B0A04020102020204" pitchFamily="34" charset="0"/>
                        </a:rPr>
                        <a:t>22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b="0">
                          <a:solidFill>
                            <a:schemeClr val="tx1"/>
                          </a:solidFill>
                          <a:effectLst/>
                          <a:latin typeface="Arial Black" panose="020B0A04020102020204" pitchFamily="34" charset="0"/>
                        </a:rPr>
                        <a:t>23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b="0">
                          <a:solidFill>
                            <a:schemeClr val="tx1"/>
                          </a:solidFill>
                          <a:effectLst/>
                          <a:latin typeface="Arial Black" panose="020B0A04020102020204" pitchFamily="34" charset="0"/>
                        </a:rPr>
                        <a:t>24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b="0">
                          <a:solidFill>
                            <a:schemeClr val="tx1"/>
                          </a:solidFill>
                          <a:effectLst/>
                          <a:latin typeface="Arial Black" panose="020B0A04020102020204" pitchFamily="34" charset="0"/>
                        </a:rPr>
                        <a:t>25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algn="ctr" fontAlgn="ctr"/>
                      <a:r>
                        <a:rPr lang="de-AT" sz="1890" b="0">
                          <a:solidFill>
                            <a:schemeClr val="tx1"/>
                          </a:solidFill>
                          <a:effectLst/>
                          <a:latin typeface="Arial Black" panose="020B0A04020102020204" pitchFamily="34" charset="0"/>
                        </a:rPr>
                        <a:t>26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b="0">
                          <a:solidFill>
                            <a:schemeClr val="tx1"/>
                          </a:solidFill>
                          <a:effectLst/>
                          <a:latin typeface="Arial Black" panose="020B0A04020102020204" pitchFamily="34" charset="0"/>
                        </a:rPr>
                        <a:t>27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b="0">
                          <a:solidFill>
                            <a:schemeClr val="tx1"/>
                          </a:solidFill>
                          <a:effectLst/>
                          <a:latin typeface="Arial Black" panose="020B0A04020102020204" pitchFamily="34" charset="0"/>
                        </a:rPr>
                        <a:t>28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b="0">
                          <a:solidFill>
                            <a:schemeClr val="tx1"/>
                          </a:solidFill>
                          <a:effectLst/>
                          <a:latin typeface="Arial Black" panose="020B0A04020102020204" pitchFamily="34" charset="0"/>
                        </a:rPr>
                        <a:t>29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b="0">
                          <a:solidFill>
                            <a:schemeClr val="tx1"/>
                          </a:solidFill>
                          <a:effectLst/>
                          <a:latin typeface="Arial Black" panose="020B0A04020102020204" pitchFamily="34" charset="0"/>
                        </a:rPr>
                        <a:t>30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b="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b="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113" name="Google Shape;113;p17"/>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114" name="Google Shape;114;p17"/>
          <p:cNvGrpSpPr/>
          <p:nvPr/>
        </p:nvGrpSpPr>
        <p:grpSpPr>
          <a:xfrm>
            <a:off x="1028921" y="813293"/>
            <a:ext cx="7251080" cy="7214707"/>
            <a:chOff x="645521" y="475892"/>
            <a:chExt cx="8264776" cy="8122343"/>
          </a:xfrm>
        </p:grpSpPr>
        <p:grpSp>
          <p:nvGrpSpPr>
            <p:cNvPr id="115" name="Google Shape;115;p17"/>
            <p:cNvGrpSpPr/>
            <p:nvPr/>
          </p:nvGrpSpPr>
          <p:grpSpPr>
            <a:xfrm>
              <a:off x="645521" y="475892"/>
              <a:ext cx="8264776" cy="8122343"/>
              <a:chOff x="1245369" y="1077809"/>
              <a:chExt cx="7384737" cy="7257471"/>
            </a:xfrm>
          </p:grpSpPr>
          <p:sp>
            <p:nvSpPr>
              <p:cNvPr id="116" name="Google Shape;116;p17"/>
              <p:cNvSpPr/>
              <p:nvPr/>
            </p:nvSpPr>
            <p:spPr>
              <a:xfrm>
                <a:off x="1503320" y="1077809"/>
                <a:ext cx="7106652" cy="7106652"/>
              </a:xfrm>
              <a:prstGeom prst="ellipse">
                <a:avLst/>
              </a:prstGeom>
              <a:solidFill>
                <a:srgbClr val="E3FCC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17"/>
              <p:cNvSpPr/>
              <p:nvPr/>
            </p:nvSpPr>
            <p:spPr>
              <a:xfrm>
                <a:off x="1245369" y="1212396"/>
                <a:ext cx="7106652" cy="7106652"/>
              </a:xfrm>
              <a:prstGeom prst="ellipse">
                <a:avLst/>
              </a:prstGeom>
              <a:solidFill>
                <a:srgbClr val="6ABA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17"/>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9" name="Google Shape;119;p17"/>
            <p:cNvSpPr txBox="1"/>
            <p:nvPr/>
          </p:nvSpPr>
          <p:spPr>
            <a:xfrm>
              <a:off x="779217" y="3072901"/>
              <a:ext cx="7975468" cy="378017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de-DE" sz="3000" b="0" i="0" u="none" strike="noStrike" cap="none" dirty="0">
                  <a:solidFill>
                    <a:schemeClr val="dk1"/>
                  </a:solidFill>
                  <a:latin typeface="Arial"/>
                  <a:ea typeface="Arial"/>
                  <a:cs typeface="Arial"/>
                  <a:sym typeface="Arial"/>
                </a:rPr>
                <a:t>Wir können unsere </a:t>
              </a:r>
              <a:r>
                <a:rPr lang="de-DE" sz="3000" b="1" i="0" u="none" strike="noStrike" cap="none" dirty="0">
                  <a:solidFill>
                    <a:schemeClr val="bg1"/>
                  </a:solidFill>
                  <a:latin typeface="Arial"/>
                  <a:ea typeface="Arial"/>
                  <a:cs typeface="Arial"/>
                  <a:sym typeface="Arial"/>
                </a:rPr>
                <a:t>Gesellschaft </a:t>
              </a:r>
            </a:p>
            <a:p>
              <a:pPr marL="0" marR="0" lvl="0" indent="0" algn="ctr" rtl="0">
                <a:lnSpc>
                  <a:spcPct val="100000"/>
                </a:lnSpc>
                <a:spcBef>
                  <a:spcPts val="0"/>
                </a:spcBef>
                <a:spcAft>
                  <a:spcPts val="0"/>
                </a:spcAft>
                <a:buClr>
                  <a:srgbClr val="000000"/>
                </a:buClr>
                <a:buSzPts val="3600"/>
                <a:buFont typeface="Arial"/>
                <a:buNone/>
              </a:pPr>
              <a:r>
                <a:rPr lang="de-DE" sz="3000" b="1" i="0" u="none" strike="noStrike" cap="none" dirty="0">
                  <a:solidFill>
                    <a:schemeClr val="bg1"/>
                  </a:solidFill>
                  <a:latin typeface="Arial"/>
                  <a:ea typeface="Arial"/>
                  <a:cs typeface="Arial"/>
                  <a:sym typeface="Arial"/>
                </a:rPr>
                <a:t>und unseren Planeten gesünder machen</a:t>
              </a:r>
              <a:r>
                <a:rPr lang="de-DE" sz="3000" b="0" i="0" u="none" strike="noStrike" cap="none" dirty="0">
                  <a:solidFill>
                    <a:schemeClr val="dk1"/>
                  </a:solidFill>
                  <a:latin typeface="Arial"/>
                  <a:ea typeface="Arial"/>
                  <a:cs typeface="Arial"/>
                  <a:sym typeface="Arial"/>
                </a:rPr>
                <a:t>, indem wir </a:t>
              </a:r>
              <a:r>
                <a:rPr lang="de-DE" sz="3000" b="1" i="0" u="none" strike="noStrike" cap="none" dirty="0">
                  <a:solidFill>
                    <a:schemeClr val="dk1"/>
                  </a:solidFill>
                  <a:latin typeface="Arial"/>
                  <a:ea typeface="Arial"/>
                  <a:cs typeface="Arial"/>
                  <a:sym typeface="Arial"/>
                </a:rPr>
                <a:t>in erneuerbare Energien</a:t>
              </a:r>
              <a:r>
                <a:rPr lang="de-DE" sz="3000" b="0" i="0" u="none" strike="noStrike" cap="none" dirty="0">
                  <a:solidFill>
                    <a:schemeClr val="dk1"/>
                  </a:solidFill>
                  <a:latin typeface="Arial"/>
                  <a:ea typeface="Arial"/>
                  <a:cs typeface="Arial"/>
                  <a:sym typeface="Arial"/>
                </a:rPr>
                <a:t> investieren, </a:t>
              </a:r>
              <a:r>
                <a:rPr lang="de-DE" sz="3000" b="1" i="0" u="none" strike="noStrike" cap="none" dirty="0">
                  <a:solidFill>
                    <a:schemeClr val="dk1"/>
                  </a:solidFill>
                  <a:latin typeface="Arial"/>
                  <a:ea typeface="Arial"/>
                  <a:cs typeface="Arial"/>
                  <a:sym typeface="Arial"/>
                </a:rPr>
                <a:t>nachhaltige Lebensmittel</a:t>
              </a:r>
              <a:r>
                <a:rPr lang="de-DE" sz="3000" b="0" i="0" u="none" strike="noStrike" cap="none" dirty="0">
                  <a:solidFill>
                    <a:schemeClr val="dk1"/>
                  </a:solidFill>
                  <a:latin typeface="Arial"/>
                  <a:ea typeface="Arial"/>
                  <a:cs typeface="Arial"/>
                  <a:sym typeface="Arial"/>
                </a:rPr>
                <a:t> kaufen, Materialien </a:t>
              </a:r>
              <a:r>
                <a:rPr lang="de-DE" sz="3000" b="1" i="0" u="none" strike="noStrike" cap="none" dirty="0">
                  <a:solidFill>
                    <a:schemeClr val="dk1"/>
                  </a:solidFill>
                  <a:latin typeface="Arial"/>
                  <a:ea typeface="Arial"/>
                  <a:cs typeface="Arial"/>
                  <a:sym typeface="Arial"/>
                </a:rPr>
                <a:t>wiederverwenden</a:t>
              </a:r>
              <a:r>
                <a:rPr lang="de-DE" sz="3000" b="0" i="0" u="none" strike="noStrike" cap="none" dirty="0">
                  <a:solidFill>
                    <a:schemeClr val="dk1"/>
                  </a:solidFill>
                  <a:latin typeface="Arial"/>
                  <a:ea typeface="Arial"/>
                  <a:cs typeface="Arial"/>
                  <a:sym typeface="Arial"/>
                </a:rPr>
                <a:t> und kohlen-stoffarmen Stahl herstellen.</a:t>
              </a:r>
              <a:endParaRPr lang="en-US" sz="3000" b="0" i="0" u="none" strike="noStrike" cap="none" dirty="0">
                <a:solidFill>
                  <a:schemeClr val="dk1"/>
                </a:solidFill>
                <a:latin typeface="Arial"/>
                <a:ea typeface="Arial"/>
                <a:cs typeface="Arial"/>
                <a:sym typeface="Arial"/>
              </a:endParaRPr>
            </a:p>
          </p:txBody>
        </p:sp>
        <p:sp>
          <p:nvSpPr>
            <p:cNvPr id="120" name="Google Shape;120;p17"/>
            <p:cNvSpPr txBox="1"/>
            <p:nvPr/>
          </p:nvSpPr>
          <p:spPr>
            <a:xfrm rot="21085452">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dirty="0">
                <a:solidFill>
                  <a:srgbClr val="000000"/>
                </a:solidFill>
                <a:latin typeface="Arial"/>
                <a:ea typeface="Arial"/>
                <a:cs typeface="Arial"/>
                <a:sym typeface="Arial"/>
              </a:endParaRPr>
            </a:p>
          </p:txBody>
        </p:sp>
        <p:sp>
          <p:nvSpPr>
            <p:cNvPr id="121" name="Google Shape;121;p17"/>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pic>
        <p:nvPicPr>
          <p:cNvPr id="122" name="Google Shape;122;p17"/>
          <p:cNvPicPr preferRelativeResize="0"/>
          <p:nvPr/>
        </p:nvPicPr>
        <p:blipFill>
          <a:blip r:embed="rId4"/>
          <a:srcRect/>
          <a:stretch/>
        </p:blipFill>
        <p:spPr>
          <a:xfrm>
            <a:off x="7262536" y="7709988"/>
            <a:ext cx="1135698" cy="1135698"/>
          </a:xfrm>
          <a:prstGeom prst="rect">
            <a:avLst/>
          </a:prstGeom>
          <a:noFill/>
          <a:ln>
            <a:noFill/>
          </a:ln>
        </p:spPr>
      </p:pic>
      <p:pic>
        <p:nvPicPr>
          <p:cNvPr id="123" name="Google Shape;123;p17"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124" name="Google Shape;124;p17"/>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125" name="Google Shape;125;p17"/>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2" name="Google Shape;88;g13d67aacbab_0_0">
            <a:extLst>
              <a:ext uri="{FF2B5EF4-FFF2-40B4-BE49-F238E27FC236}">
                <a16:creationId xmlns:a16="http://schemas.microsoft.com/office/drawing/2014/main" id="{F00E5286-1EC9-A3A1-14B5-3FE5E09F5D04}"/>
              </a:ext>
            </a:extLst>
          </p:cNvPr>
          <p:cNvGrpSpPr/>
          <p:nvPr/>
        </p:nvGrpSpPr>
        <p:grpSpPr>
          <a:xfrm>
            <a:off x="510656" y="-442225"/>
            <a:ext cx="4671850" cy="4254175"/>
            <a:chOff x="463685" y="-747221"/>
            <a:chExt cx="4856274" cy="4377693"/>
          </a:xfrm>
        </p:grpSpPr>
        <p:grpSp>
          <p:nvGrpSpPr>
            <p:cNvPr id="3" name="Google Shape;89;g13d67aacbab_0_0">
              <a:extLst>
                <a:ext uri="{FF2B5EF4-FFF2-40B4-BE49-F238E27FC236}">
                  <a16:creationId xmlns:a16="http://schemas.microsoft.com/office/drawing/2014/main" id="{D1FBDC03-7AD9-6989-4A89-7AA05EB892CC}"/>
                </a:ext>
              </a:extLst>
            </p:cNvPr>
            <p:cNvGrpSpPr/>
            <p:nvPr/>
          </p:nvGrpSpPr>
          <p:grpSpPr>
            <a:xfrm rot="-1104281">
              <a:off x="904066" y="-63511"/>
              <a:ext cx="3090302" cy="3290287"/>
              <a:chOff x="1983803" y="4427169"/>
              <a:chExt cx="2575660" cy="2575660"/>
            </a:xfrm>
          </p:grpSpPr>
          <p:sp>
            <p:nvSpPr>
              <p:cNvPr id="7" name="Google Shape;90;g13d67aacbab_0_0">
                <a:extLst>
                  <a:ext uri="{FF2B5EF4-FFF2-40B4-BE49-F238E27FC236}">
                    <a16:creationId xmlns:a16="http://schemas.microsoft.com/office/drawing/2014/main" id="{A4891D46-DD6D-9964-5F17-7CEA8D0824D8}"/>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 name="Google Shape;91;g13d67aacbab_0_0">
                <a:extLst>
                  <a:ext uri="{FF2B5EF4-FFF2-40B4-BE49-F238E27FC236}">
                    <a16:creationId xmlns:a16="http://schemas.microsoft.com/office/drawing/2014/main" id="{12A9EAC2-2DF4-A646-5B04-9FD1FD2DE84A}"/>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4" name="Google Shape;92;g13d67aacbab_0_0">
              <a:extLst>
                <a:ext uri="{FF2B5EF4-FFF2-40B4-BE49-F238E27FC236}">
                  <a16:creationId xmlns:a16="http://schemas.microsoft.com/office/drawing/2014/main" id="{5E1B1D76-1617-32C1-BA94-E1110B32739E}"/>
                </a:ext>
              </a:extLst>
            </p:cNvPr>
            <p:cNvGrpSpPr/>
            <p:nvPr/>
          </p:nvGrpSpPr>
          <p:grpSpPr>
            <a:xfrm rot="-1104281">
              <a:off x="1789275" y="-343524"/>
              <a:ext cx="3090302" cy="3290287"/>
              <a:chOff x="1983803" y="4427169"/>
              <a:chExt cx="2575660" cy="2575660"/>
            </a:xfrm>
          </p:grpSpPr>
          <p:sp>
            <p:nvSpPr>
              <p:cNvPr id="5" name="Google Shape;93;g13d67aacbab_0_0">
                <a:extLst>
                  <a:ext uri="{FF2B5EF4-FFF2-40B4-BE49-F238E27FC236}">
                    <a16:creationId xmlns:a16="http://schemas.microsoft.com/office/drawing/2014/main" id="{DE700FF2-AD3F-14CC-2378-038B5AA7959C}"/>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 name="Google Shape;94;g13d67aacbab_0_0">
                <a:extLst>
                  <a:ext uri="{FF2B5EF4-FFF2-40B4-BE49-F238E27FC236}">
                    <a16:creationId xmlns:a16="http://schemas.microsoft.com/office/drawing/2014/main" id="{964DC467-C242-0138-E0B3-D9D7462F979B}"/>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14" name="Textfeld 13">
            <a:extLst>
              <a:ext uri="{FF2B5EF4-FFF2-40B4-BE49-F238E27FC236}">
                <a16:creationId xmlns:a16="http://schemas.microsoft.com/office/drawing/2014/main" id="{89B77C80-CE7C-2515-5E50-ADAAE056E161}"/>
              </a:ext>
            </a:extLst>
          </p:cNvPr>
          <p:cNvSpPr txBox="1"/>
          <p:nvPr/>
        </p:nvSpPr>
        <p:spPr>
          <a:xfrm>
            <a:off x="2006064" y="6952323"/>
            <a:ext cx="5412507" cy="83099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a:solidFill>
                  <a:srgbClr val="000000"/>
                </a:solidFill>
                <a:latin typeface="Arial"/>
                <a:ea typeface="Arial"/>
                <a:cs typeface="Arial"/>
                <a:sym typeface="Arial"/>
              </a:rPr>
              <a:t>Ursula van der Leyen</a:t>
            </a:r>
            <a:endParaRPr lang="en-US"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a:solidFill>
                  <a:srgbClr val="000000"/>
                </a:solidFill>
                <a:latin typeface="Arial"/>
                <a:ea typeface="Arial"/>
                <a:cs typeface="Arial"/>
                <a:sym typeface="Arial"/>
              </a:rPr>
              <a:t>2020 </a:t>
            </a: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045745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dirty="0">
                <a:solidFill>
                  <a:srgbClr val="E3FCC6"/>
                </a:solidFill>
                <a:latin typeface="Libre Franklin Black"/>
                <a:ea typeface="Libre Franklin Black"/>
                <a:cs typeface="Libre Franklin Black"/>
                <a:sym typeface="Libre Franklin Black"/>
              </a:rPr>
              <a:t>2023</a:t>
            </a:r>
            <a:endParaRPr sz="1400" b="0" i="0" u="none" strike="noStrike" cap="none" dirty="0">
              <a:solidFill>
                <a:srgbClr val="E3FCC6"/>
              </a:solidFill>
              <a:latin typeface="Arial"/>
              <a:ea typeface="Arial"/>
              <a:cs typeface="Arial"/>
              <a:sym typeface="Arial"/>
            </a:endParaRPr>
          </a:p>
        </p:txBody>
      </p:sp>
      <p:sp>
        <p:nvSpPr>
          <p:cNvPr id="111" name="Google Shape;111;p17"/>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DE" sz="5400" dirty="0">
                <a:solidFill>
                  <a:schemeClr val="dk1"/>
                </a:solidFill>
              </a:rPr>
              <a:t>J</a:t>
            </a:r>
            <a:r>
              <a:rPr lang="de-AT" sz="5400" dirty="0" err="1">
                <a:solidFill>
                  <a:schemeClr val="dk1"/>
                </a:solidFill>
              </a:rPr>
              <a:t>uli</a:t>
            </a:r>
            <a:endParaRPr sz="1100" b="0" i="0" u="none" strike="noStrike" cap="none" dirty="0">
              <a:solidFill>
                <a:schemeClr val="dk1"/>
              </a:solidFill>
              <a:latin typeface="Arial"/>
              <a:ea typeface="Arial"/>
              <a:cs typeface="Arial"/>
              <a:sym typeface="Arial"/>
            </a:endParaRPr>
          </a:p>
        </p:txBody>
      </p:sp>
      <p:graphicFrame>
        <p:nvGraphicFramePr>
          <p:cNvPr id="112" name="Google Shape;112;p17"/>
          <p:cNvGraphicFramePr/>
          <p:nvPr>
            <p:extLst>
              <p:ext uri="{D42A27DB-BD31-4B8C-83A1-F6EECF244321}">
                <p14:modId xmlns:p14="http://schemas.microsoft.com/office/powerpoint/2010/main" val="2941522189"/>
              </p:ext>
            </p:extLst>
          </p:nvPr>
        </p:nvGraphicFramePr>
        <p:xfrm>
          <a:off x="775452" y="8983170"/>
          <a:ext cx="7873733" cy="2792416"/>
        </p:xfrm>
        <a:graphic>
          <a:graphicData uri="http://schemas.openxmlformats.org/drawingml/2006/table">
            <a:tbl>
              <a:tblPr>
                <a:noFill/>
                <a:tableStyleId>{A067D1B2-5F62-4524-97B1-43EEC7548E8E}</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06783">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Mo</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Di</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Mi</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Do</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Fr</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Sa</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So</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algn="ctr" fontAlgn="ctr"/>
                      <a:r>
                        <a:rPr lang="de-AT" sz="1890">
                          <a:solidFill>
                            <a:schemeClr val="tx1"/>
                          </a:solidFill>
                          <a:effectLst/>
                          <a:latin typeface="Arial Black" panose="020B0A04020102020204" pitchFamily="34" charset="0"/>
                        </a:rPr>
                        <a:t>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algn="ctr" fontAlgn="ctr"/>
                      <a:r>
                        <a:rPr lang="de-AT" sz="1890">
                          <a:solidFill>
                            <a:schemeClr val="tx1"/>
                          </a:solidFill>
                          <a:effectLst/>
                          <a:latin typeface="Arial Black" panose="020B0A04020102020204" pitchFamily="34" charset="0"/>
                        </a:rPr>
                        <a:t>10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11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16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algn="ctr" fontAlgn="ctr"/>
                      <a:r>
                        <a:rPr lang="de-AT" sz="1890">
                          <a:solidFill>
                            <a:schemeClr val="tx1"/>
                          </a:solidFill>
                          <a:effectLst/>
                          <a:latin typeface="Arial Black" panose="020B0A04020102020204" pitchFamily="34" charset="0"/>
                        </a:rPr>
                        <a:t>17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23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algn="ctr" fontAlgn="ctr"/>
                      <a:r>
                        <a:rPr lang="de-AT" sz="1890">
                          <a:solidFill>
                            <a:schemeClr val="tx1"/>
                          </a:solidFill>
                          <a:effectLst/>
                          <a:latin typeface="Arial Black" panose="020B0A04020102020204" pitchFamily="34" charset="0"/>
                        </a:rPr>
                        <a:t>24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30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algn="ctr" fontAlgn="ctr"/>
                      <a:r>
                        <a:rPr lang="de-AT" sz="1890">
                          <a:solidFill>
                            <a:schemeClr val="tx1"/>
                          </a:solidFill>
                          <a:effectLst/>
                          <a:latin typeface="Arial Black" panose="020B0A04020102020204" pitchFamily="34" charset="0"/>
                        </a:rPr>
                        <a:t>31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113" name="Google Shape;113;p17"/>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114" name="Google Shape;114;p17"/>
          <p:cNvGrpSpPr/>
          <p:nvPr/>
        </p:nvGrpSpPr>
        <p:grpSpPr>
          <a:xfrm>
            <a:off x="1030791" y="813293"/>
            <a:ext cx="7249209" cy="7214707"/>
            <a:chOff x="647653" y="475892"/>
            <a:chExt cx="8262644" cy="8122343"/>
          </a:xfrm>
        </p:grpSpPr>
        <p:grpSp>
          <p:nvGrpSpPr>
            <p:cNvPr id="115" name="Google Shape;115;p17"/>
            <p:cNvGrpSpPr/>
            <p:nvPr/>
          </p:nvGrpSpPr>
          <p:grpSpPr>
            <a:xfrm>
              <a:off x="647653" y="475892"/>
              <a:ext cx="8262644" cy="8122343"/>
              <a:chOff x="1247274" y="1077809"/>
              <a:chExt cx="7382832" cy="7257471"/>
            </a:xfrm>
          </p:grpSpPr>
          <p:sp>
            <p:nvSpPr>
              <p:cNvPr id="116" name="Google Shape;116;p17"/>
              <p:cNvSpPr/>
              <p:nvPr/>
            </p:nvSpPr>
            <p:spPr>
              <a:xfrm>
                <a:off x="1503320" y="1077809"/>
                <a:ext cx="7106652" cy="7106652"/>
              </a:xfrm>
              <a:prstGeom prst="ellipse">
                <a:avLst/>
              </a:prstGeom>
              <a:solidFill>
                <a:srgbClr val="E3FCC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17"/>
              <p:cNvSpPr/>
              <p:nvPr/>
            </p:nvSpPr>
            <p:spPr>
              <a:xfrm>
                <a:off x="1247274" y="1165715"/>
                <a:ext cx="7106652" cy="7106652"/>
              </a:xfrm>
              <a:prstGeom prst="ellipse">
                <a:avLst/>
              </a:prstGeom>
              <a:solidFill>
                <a:srgbClr val="6ABA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17"/>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9" name="Google Shape;119;p17"/>
            <p:cNvSpPr txBox="1"/>
            <p:nvPr/>
          </p:nvSpPr>
          <p:spPr>
            <a:xfrm>
              <a:off x="1152430" y="2610648"/>
              <a:ext cx="7245396" cy="394533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de-DE" sz="3200" b="0" i="0" u="none" strike="noStrike" cap="none" dirty="0">
                  <a:solidFill>
                    <a:schemeClr val="dk1"/>
                  </a:solidFill>
                  <a:latin typeface="Arial"/>
                  <a:ea typeface="Arial"/>
                  <a:cs typeface="Arial"/>
                  <a:sym typeface="Arial"/>
                </a:rPr>
                <a:t>Die Wirtschaft spielt eine </a:t>
              </a:r>
            </a:p>
            <a:p>
              <a:pPr marL="0" marR="0" lvl="0" indent="0" algn="ctr" rtl="0">
                <a:lnSpc>
                  <a:spcPct val="100000"/>
                </a:lnSpc>
                <a:spcBef>
                  <a:spcPts val="0"/>
                </a:spcBef>
                <a:spcAft>
                  <a:spcPts val="0"/>
                </a:spcAft>
                <a:buClr>
                  <a:srgbClr val="000000"/>
                </a:buClr>
                <a:buSzPts val="3600"/>
                <a:buFont typeface="Arial"/>
                <a:buNone/>
              </a:pPr>
              <a:r>
                <a:rPr lang="de-DE" sz="3200" b="0" i="0" u="none" strike="noStrike" cap="none" dirty="0">
                  <a:solidFill>
                    <a:schemeClr val="dk1"/>
                  </a:solidFill>
                  <a:latin typeface="Arial"/>
                  <a:ea typeface="Arial"/>
                  <a:cs typeface="Arial"/>
                  <a:sym typeface="Arial"/>
                </a:rPr>
                <a:t>große Rolle bei der Verwirk-</a:t>
              </a:r>
              <a:r>
                <a:rPr lang="de-DE" sz="3200" b="0" i="0" u="none" strike="noStrike" cap="none" dirty="0" err="1">
                  <a:solidFill>
                    <a:schemeClr val="dk1"/>
                  </a:solidFill>
                  <a:latin typeface="Arial"/>
                  <a:ea typeface="Arial"/>
                  <a:cs typeface="Arial"/>
                  <a:sym typeface="Arial"/>
                </a:rPr>
                <a:t>lichung</a:t>
              </a:r>
              <a:r>
                <a:rPr lang="de-DE" sz="3200" b="0" i="0" u="none" strike="noStrike" cap="none" dirty="0">
                  <a:solidFill>
                    <a:schemeClr val="dk1"/>
                  </a:solidFill>
                  <a:latin typeface="Arial"/>
                  <a:ea typeface="Arial"/>
                  <a:cs typeface="Arial"/>
                  <a:sym typeface="Arial"/>
                </a:rPr>
                <a:t> der </a:t>
              </a:r>
              <a:r>
                <a:rPr lang="de-DE" sz="3200" b="1" i="0" u="none" strike="noStrike" cap="none" dirty="0">
                  <a:solidFill>
                    <a:schemeClr val="bg1"/>
                  </a:solidFill>
                  <a:latin typeface="Arial"/>
                  <a:ea typeface="Arial"/>
                  <a:cs typeface="Arial"/>
                  <a:sym typeface="Arial"/>
                </a:rPr>
                <a:t>Vorgaben </a:t>
              </a:r>
              <a:r>
                <a:rPr lang="de-DE" sz="3200" b="1" i="0" u="none" strike="noStrike" cap="none" dirty="0" err="1">
                  <a:solidFill>
                    <a:schemeClr val="bg1"/>
                  </a:solidFill>
                  <a:latin typeface="Arial"/>
                  <a:ea typeface="Arial"/>
                  <a:cs typeface="Arial"/>
                  <a:sym typeface="Arial"/>
                </a:rPr>
                <a:t>derSDGs</a:t>
              </a:r>
              <a:r>
                <a:rPr lang="de-DE" sz="3200" b="0" i="0" u="none" strike="noStrike" cap="none" dirty="0">
                  <a:solidFill>
                    <a:schemeClr val="dk1"/>
                  </a:solidFill>
                  <a:latin typeface="Arial"/>
                  <a:ea typeface="Arial"/>
                  <a:cs typeface="Arial"/>
                  <a:sym typeface="Arial"/>
                </a:rPr>
                <a:t>, indem  sie ihre </a:t>
              </a:r>
              <a:r>
                <a:rPr lang="de-DE" sz="3200" b="1" i="0" u="none" strike="noStrike" cap="none" dirty="0">
                  <a:solidFill>
                    <a:schemeClr val="dk1"/>
                  </a:solidFill>
                  <a:latin typeface="Arial"/>
                  <a:ea typeface="Arial"/>
                  <a:cs typeface="Arial"/>
                  <a:sym typeface="Arial"/>
                </a:rPr>
                <a:t>Ressourcen</a:t>
              </a:r>
              <a:r>
                <a:rPr lang="de-DE" sz="3200" b="0" i="0" u="none" strike="noStrike" cap="none" dirty="0">
                  <a:solidFill>
                    <a:schemeClr val="dk1"/>
                  </a:solidFill>
                  <a:latin typeface="Arial"/>
                  <a:ea typeface="Arial"/>
                  <a:cs typeface="Arial"/>
                  <a:sym typeface="Arial"/>
                </a:rPr>
                <a:t>, ihre </a:t>
              </a:r>
              <a:r>
                <a:rPr lang="de-DE" sz="3200" b="1" i="0" u="none" strike="noStrike" cap="none" dirty="0">
                  <a:solidFill>
                    <a:schemeClr val="dk1"/>
                  </a:solidFill>
                  <a:latin typeface="Arial"/>
                  <a:ea typeface="Arial"/>
                  <a:cs typeface="Arial"/>
                  <a:sym typeface="Arial"/>
                </a:rPr>
                <a:t>Innovationsfähigkeit</a:t>
              </a:r>
              <a:r>
                <a:rPr lang="de-DE" sz="3200" b="0" i="0" u="none" strike="noStrike" cap="none" dirty="0">
                  <a:solidFill>
                    <a:schemeClr val="dk1"/>
                  </a:solidFill>
                  <a:latin typeface="Arial"/>
                  <a:ea typeface="Arial"/>
                  <a:cs typeface="Arial"/>
                  <a:sym typeface="Arial"/>
                </a:rPr>
                <a:t>, ihre </a:t>
              </a:r>
              <a:r>
                <a:rPr lang="de-DE" sz="3200" b="1" i="0" u="none" strike="noStrike" cap="none" dirty="0">
                  <a:solidFill>
                    <a:schemeClr val="dk1"/>
                  </a:solidFill>
                  <a:latin typeface="Arial"/>
                  <a:ea typeface="Arial"/>
                  <a:cs typeface="Arial"/>
                  <a:sym typeface="Arial"/>
                </a:rPr>
                <a:t>Größe</a:t>
              </a:r>
              <a:r>
                <a:rPr lang="de-DE" sz="3200" b="0" i="0" u="none" strike="noStrike" cap="none" dirty="0">
                  <a:solidFill>
                    <a:schemeClr val="dk1"/>
                  </a:solidFill>
                  <a:latin typeface="Arial"/>
                  <a:ea typeface="Arial"/>
                  <a:cs typeface="Arial"/>
                  <a:sym typeface="Arial"/>
                </a:rPr>
                <a:t> und ihre </a:t>
              </a:r>
              <a:r>
                <a:rPr lang="de-DE" sz="3200" b="1" i="0" u="none" strike="noStrike" cap="none" dirty="0">
                  <a:solidFill>
                    <a:schemeClr val="dk1"/>
                  </a:solidFill>
                  <a:latin typeface="Arial"/>
                  <a:ea typeface="Arial"/>
                  <a:cs typeface="Arial"/>
                  <a:sym typeface="Arial"/>
                </a:rPr>
                <a:t>Reichweite</a:t>
              </a:r>
              <a:r>
                <a:rPr lang="de-DE" sz="3200" b="0" i="0" u="none" strike="noStrike" cap="none" dirty="0">
                  <a:solidFill>
                    <a:schemeClr val="dk1"/>
                  </a:solidFill>
                  <a:latin typeface="Arial"/>
                  <a:ea typeface="Arial"/>
                  <a:cs typeface="Arial"/>
                  <a:sym typeface="Arial"/>
                </a:rPr>
                <a:t> einsetzt, </a:t>
              </a:r>
            </a:p>
            <a:p>
              <a:pPr marL="0" marR="0" lvl="0" indent="0" algn="ctr" rtl="0">
                <a:lnSpc>
                  <a:spcPct val="100000"/>
                </a:lnSpc>
                <a:spcBef>
                  <a:spcPts val="0"/>
                </a:spcBef>
                <a:spcAft>
                  <a:spcPts val="0"/>
                </a:spcAft>
                <a:buClr>
                  <a:srgbClr val="000000"/>
                </a:buClr>
                <a:buSzPts val="3600"/>
                <a:buFont typeface="Arial"/>
                <a:buNone/>
              </a:pPr>
              <a:r>
                <a:rPr lang="de-DE" sz="3200" b="0" i="0" u="none" strike="noStrike" cap="none" dirty="0">
                  <a:solidFill>
                    <a:schemeClr val="dk1"/>
                  </a:solidFill>
                  <a:latin typeface="Arial"/>
                  <a:ea typeface="Arial"/>
                  <a:cs typeface="Arial"/>
                  <a:sym typeface="Arial"/>
                </a:rPr>
                <a:t>um diese Ziele  zu erreichen.</a:t>
              </a:r>
              <a:endParaRPr lang="en-US" sz="1200" b="0" i="0" u="none" strike="noStrike" cap="none" dirty="0">
                <a:solidFill>
                  <a:srgbClr val="000000"/>
                </a:solidFill>
                <a:latin typeface="Arial"/>
                <a:ea typeface="Arial"/>
                <a:cs typeface="Arial"/>
                <a:sym typeface="Arial"/>
              </a:endParaRPr>
            </a:p>
          </p:txBody>
        </p:sp>
        <p:sp>
          <p:nvSpPr>
            <p:cNvPr id="120" name="Google Shape;120;p17"/>
            <p:cNvSpPr txBox="1"/>
            <p:nvPr/>
          </p:nvSpPr>
          <p:spPr>
            <a:xfrm rot="21085452">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dirty="0">
                <a:solidFill>
                  <a:srgbClr val="000000"/>
                </a:solidFill>
                <a:latin typeface="Arial"/>
                <a:ea typeface="Arial"/>
                <a:cs typeface="Arial"/>
                <a:sym typeface="Arial"/>
              </a:endParaRPr>
            </a:p>
          </p:txBody>
        </p:sp>
        <p:sp>
          <p:nvSpPr>
            <p:cNvPr id="121" name="Google Shape;121;p17"/>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pic>
        <p:nvPicPr>
          <p:cNvPr id="122" name="Google Shape;122;p17"/>
          <p:cNvPicPr preferRelativeResize="0"/>
          <p:nvPr/>
        </p:nvPicPr>
        <p:blipFill>
          <a:blip r:embed="rId4"/>
          <a:srcRect/>
          <a:stretch/>
        </p:blipFill>
        <p:spPr>
          <a:xfrm>
            <a:off x="7262536" y="7709988"/>
            <a:ext cx="1135698" cy="1135698"/>
          </a:xfrm>
          <a:prstGeom prst="rect">
            <a:avLst/>
          </a:prstGeom>
          <a:noFill/>
          <a:ln>
            <a:noFill/>
          </a:ln>
        </p:spPr>
      </p:pic>
      <p:pic>
        <p:nvPicPr>
          <p:cNvPr id="123" name="Google Shape;123;p17"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124" name="Google Shape;124;p17"/>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125" name="Google Shape;125;p17"/>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2" name="Google Shape;88;g13d67aacbab_0_0">
            <a:extLst>
              <a:ext uri="{FF2B5EF4-FFF2-40B4-BE49-F238E27FC236}">
                <a16:creationId xmlns:a16="http://schemas.microsoft.com/office/drawing/2014/main" id="{F00E5286-1EC9-A3A1-14B5-3FE5E09F5D04}"/>
              </a:ext>
            </a:extLst>
          </p:cNvPr>
          <p:cNvGrpSpPr/>
          <p:nvPr/>
        </p:nvGrpSpPr>
        <p:grpSpPr>
          <a:xfrm>
            <a:off x="510656" y="-442225"/>
            <a:ext cx="4671850" cy="4254175"/>
            <a:chOff x="463685" y="-747221"/>
            <a:chExt cx="4856274" cy="4377693"/>
          </a:xfrm>
        </p:grpSpPr>
        <p:grpSp>
          <p:nvGrpSpPr>
            <p:cNvPr id="3" name="Google Shape;89;g13d67aacbab_0_0">
              <a:extLst>
                <a:ext uri="{FF2B5EF4-FFF2-40B4-BE49-F238E27FC236}">
                  <a16:creationId xmlns:a16="http://schemas.microsoft.com/office/drawing/2014/main" id="{D1FBDC03-7AD9-6989-4A89-7AA05EB892CC}"/>
                </a:ext>
              </a:extLst>
            </p:cNvPr>
            <p:cNvGrpSpPr/>
            <p:nvPr/>
          </p:nvGrpSpPr>
          <p:grpSpPr>
            <a:xfrm rot="-1104281">
              <a:off x="904066" y="-63511"/>
              <a:ext cx="3090302" cy="3290287"/>
              <a:chOff x="1983803" y="4427169"/>
              <a:chExt cx="2575660" cy="2575660"/>
            </a:xfrm>
          </p:grpSpPr>
          <p:sp>
            <p:nvSpPr>
              <p:cNvPr id="7" name="Google Shape;90;g13d67aacbab_0_0">
                <a:extLst>
                  <a:ext uri="{FF2B5EF4-FFF2-40B4-BE49-F238E27FC236}">
                    <a16:creationId xmlns:a16="http://schemas.microsoft.com/office/drawing/2014/main" id="{A4891D46-DD6D-9964-5F17-7CEA8D0824D8}"/>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 name="Google Shape;91;g13d67aacbab_0_0">
                <a:extLst>
                  <a:ext uri="{FF2B5EF4-FFF2-40B4-BE49-F238E27FC236}">
                    <a16:creationId xmlns:a16="http://schemas.microsoft.com/office/drawing/2014/main" id="{12A9EAC2-2DF4-A646-5B04-9FD1FD2DE84A}"/>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4" name="Google Shape;92;g13d67aacbab_0_0">
              <a:extLst>
                <a:ext uri="{FF2B5EF4-FFF2-40B4-BE49-F238E27FC236}">
                  <a16:creationId xmlns:a16="http://schemas.microsoft.com/office/drawing/2014/main" id="{5E1B1D76-1617-32C1-BA94-E1110B32739E}"/>
                </a:ext>
              </a:extLst>
            </p:cNvPr>
            <p:cNvGrpSpPr/>
            <p:nvPr/>
          </p:nvGrpSpPr>
          <p:grpSpPr>
            <a:xfrm rot="-1104281">
              <a:off x="1789275" y="-343524"/>
              <a:ext cx="3090302" cy="3290287"/>
              <a:chOff x="1983803" y="4427169"/>
              <a:chExt cx="2575660" cy="2575660"/>
            </a:xfrm>
          </p:grpSpPr>
          <p:sp>
            <p:nvSpPr>
              <p:cNvPr id="5" name="Google Shape;93;g13d67aacbab_0_0">
                <a:extLst>
                  <a:ext uri="{FF2B5EF4-FFF2-40B4-BE49-F238E27FC236}">
                    <a16:creationId xmlns:a16="http://schemas.microsoft.com/office/drawing/2014/main" id="{DE700FF2-AD3F-14CC-2378-038B5AA7959C}"/>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 name="Google Shape;94;g13d67aacbab_0_0">
                <a:extLst>
                  <a:ext uri="{FF2B5EF4-FFF2-40B4-BE49-F238E27FC236}">
                    <a16:creationId xmlns:a16="http://schemas.microsoft.com/office/drawing/2014/main" id="{964DC467-C242-0138-E0B3-D9D7462F979B}"/>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14" name="Textfeld 13">
            <a:extLst>
              <a:ext uri="{FF2B5EF4-FFF2-40B4-BE49-F238E27FC236}">
                <a16:creationId xmlns:a16="http://schemas.microsoft.com/office/drawing/2014/main" id="{89B77C80-CE7C-2515-5E50-ADAAE056E161}"/>
              </a:ext>
            </a:extLst>
          </p:cNvPr>
          <p:cNvSpPr txBox="1"/>
          <p:nvPr/>
        </p:nvSpPr>
        <p:spPr>
          <a:xfrm>
            <a:off x="1990702" y="6822501"/>
            <a:ext cx="5412507" cy="83099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a:solidFill>
                  <a:srgbClr val="000000"/>
                </a:solidFill>
                <a:latin typeface="Arial"/>
                <a:ea typeface="Arial"/>
                <a:cs typeface="Arial"/>
                <a:sym typeface="Arial"/>
              </a:rPr>
              <a:t>Davy Horizons</a:t>
            </a:r>
            <a:endParaRPr lang="en-US"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a:solidFill>
                  <a:srgbClr val="000000"/>
                </a:solidFill>
                <a:latin typeface="Arial"/>
                <a:ea typeface="Arial"/>
                <a:cs typeface="Arial"/>
                <a:sym typeface="Arial"/>
              </a:rPr>
              <a:t>2021 </a:t>
            </a: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794444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dirty="0">
                <a:solidFill>
                  <a:srgbClr val="E3FCC6"/>
                </a:solidFill>
                <a:latin typeface="Libre Franklin Black"/>
                <a:ea typeface="Libre Franklin Black"/>
                <a:cs typeface="Libre Franklin Black"/>
                <a:sym typeface="Libre Franklin Black"/>
              </a:rPr>
              <a:t>2023</a:t>
            </a:r>
            <a:endParaRPr sz="1400" b="0" i="0" u="none" strike="noStrike" cap="none" dirty="0">
              <a:solidFill>
                <a:srgbClr val="E3FCC6"/>
              </a:solidFill>
              <a:latin typeface="Arial"/>
              <a:ea typeface="Arial"/>
              <a:cs typeface="Arial"/>
              <a:sym typeface="Arial"/>
            </a:endParaRPr>
          </a:p>
        </p:txBody>
      </p:sp>
      <p:sp>
        <p:nvSpPr>
          <p:cNvPr id="111" name="Google Shape;111;p17"/>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DE" sz="5400" b="0" i="0" u="none" strike="noStrike" cap="none" dirty="0">
                <a:solidFill>
                  <a:schemeClr val="dk1"/>
                </a:solidFill>
                <a:latin typeface="Arial"/>
                <a:ea typeface="Arial"/>
                <a:cs typeface="Arial"/>
                <a:sym typeface="Arial"/>
              </a:rPr>
              <a:t>Au</a:t>
            </a:r>
            <a:r>
              <a:rPr lang="de-DE" sz="5400" dirty="0">
                <a:solidFill>
                  <a:schemeClr val="dk1"/>
                </a:solidFill>
              </a:rPr>
              <a:t>gust</a:t>
            </a:r>
            <a:endParaRPr sz="1100" b="0" i="0" u="none" strike="noStrike" cap="none" dirty="0">
              <a:solidFill>
                <a:schemeClr val="dk1"/>
              </a:solidFill>
              <a:latin typeface="Arial"/>
              <a:ea typeface="Arial"/>
              <a:cs typeface="Arial"/>
              <a:sym typeface="Arial"/>
            </a:endParaRPr>
          </a:p>
        </p:txBody>
      </p:sp>
      <p:graphicFrame>
        <p:nvGraphicFramePr>
          <p:cNvPr id="112" name="Google Shape;112;p17"/>
          <p:cNvGraphicFramePr/>
          <p:nvPr>
            <p:extLst>
              <p:ext uri="{D42A27DB-BD31-4B8C-83A1-F6EECF244321}">
                <p14:modId xmlns:p14="http://schemas.microsoft.com/office/powerpoint/2010/main" val="2981506503"/>
              </p:ext>
            </p:extLst>
          </p:nvPr>
        </p:nvGraphicFramePr>
        <p:xfrm>
          <a:off x="775452" y="8983170"/>
          <a:ext cx="7873733" cy="2792416"/>
        </p:xfrm>
        <a:graphic>
          <a:graphicData uri="http://schemas.openxmlformats.org/drawingml/2006/table">
            <a:tbl>
              <a:tblPr>
                <a:noFill/>
                <a:tableStyleId>{A067D1B2-5F62-4524-97B1-43EEC7548E8E}</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06783">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Mo</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Di</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Mi</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Do</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Fr</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Sa</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So</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endParaRPr lang="de-AT" sz="1890" dirty="0">
                        <a:solidFill>
                          <a:schemeClr val="tx1"/>
                        </a:solidFill>
                        <a:effectLst/>
                        <a:latin typeface="Arial Black" panose="020B0A04020102020204" pitchFamily="34" charset="0"/>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algn="ctr" fontAlgn="ctr"/>
                      <a:r>
                        <a:rPr lang="de-AT" sz="1890">
                          <a:solidFill>
                            <a:schemeClr val="tx1"/>
                          </a:solidFill>
                          <a:effectLst/>
                          <a:latin typeface="Arial Black" panose="020B0A04020102020204" pitchFamily="34" charset="0"/>
                        </a:rPr>
                        <a:t>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algn="ctr" fontAlgn="ctr"/>
                      <a:r>
                        <a:rPr lang="de-AT" sz="1890">
                          <a:solidFill>
                            <a:schemeClr val="tx1"/>
                          </a:solidFill>
                          <a:effectLst/>
                          <a:latin typeface="Arial Black" panose="020B0A04020102020204" pitchFamily="34" charset="0"/>
                        </a:rPr>
                        <a:t>14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algn="ctr" fontAlgn="ctr"/>
                      <a:r>
                        <a:rPr lang="de-AT" sz="1890">
                          <a:solidFill>
                            <a:schemeClr val="tx1"/>
                          </a:solidFill>
                          <a:effectLst/>
                          <a:latin typeface="Arial Black" panose="020B0A04020102020204" pitchFamily="34" charset="0"/>
                        </a:rPr>
                        <a:t>21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235764">
                <a:tc>
                  <a:txBody>
                    <a:bodyPr/>
                    <a:lstStyle/>
                    <a:p>
                      <a:pPr algn="ctr" fontAlgn="ctr"/>
                      <a:r>
                        <a:rPr lang="de-AT" sz="1890">
                          <a:solidFill>
                            <a:schemeClr val="tx1"/>
                          </a:solidFill>
                          <a:effectLst/>
                          <a:latin typeface="Arial Black" panose="020B0A04020102020204" pitchFamily="34" charset="0"/>
                        </a:rPr>
                        <a:t>28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113" name="Google Shape;113;p17"/>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114" name="Google Shape;114;p17"/>
          <p:cNvGrpSpPr/>
          <p:nvPr/>
        </p:nvGrpSpPr>
        <p:grpSpPr>
          <a:xfrm>
            <a:off x="1030791" y="813293"/>
            <a:ext cx="7249209" cy="7214707"/>
            <a:chOff x="647653" y="475892"/>
            <a:chExt cx="8262644" cy="8122343"/>
          </a:xfrm>
        </p:grpSpPr>
        <p:grpSp>
          <p:nvGrpSpPr>
            <p:cNvPr id="115" name="Google Shape;115;p17"/>
            <p:cNvGrpSpPr/>
            <p:nvPr/>
          </p:nvGrpSpPr>
          <p:grpSpPr>
            <a:xfrm>
              <a:off x="647653" y="475892"/>
              <a:ext cx="8262644" cy="8122343"/>
              <a:chOff x="1247274" y="1077809"/>
              <a:chExt cx="7382832" cy="7257471"/>
            </a:xfrm>
          </p:grpSpPr>
          <p:sp>
            <p:nvSpPr>
              <p:cNvPr id="116" name="Google Shape;116;p17"/>
              <p:cNvSpPr/>
              <p:nvPr/>
            </p:nvSpPr>
            <p:spPr>
              <a:xfrm>
                <a:off x="1503320" y="1077809"/>
                <a:ext cx="7106652" cy="7106652"/>
              </a:xfrm>
              <a:prstGeom prst="ellipse">
                <a:avLst/>
              </a:prstGeom>
              <a:solidFill>
                <a:srgbClr val="E3FCC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17"/>
              <p:cNvSpPr/>
              <p:nvPr/>
            </p:nvSpPr>
            <p:spPr>
              <a:xfrm>
                <a:off x="1247274" y="1165715"/>
                <a:ext cx="7106652" cy="7106652"/>
              </a:xfrm>
              <a:prstGeom prst="ellipse">
                <a:avLst/>
              </a:prstGeom>
              <a:solidFill>
                <a:srgbClr val="6ABA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17"/>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9" name="Google Shape;119;p17"/>
            <p:cNvSpPr txBox="1"/>
            <p:nvPr/>
          </p:nvSpPr>
          <p:spPr>
            <a:xfrm>
              <a:off x="1265601" y="2973846"/>
              <a:ext cx="7044964" cy="33378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de-DE" sz="3200" b="0" i="0" u="none" strike="noStrike" cap="none" dirty="0">
                  <a:solidFill>
                    <a:schemeClr val="dk1"/>
                  </a:solidFill>
                  <a:latin typeface="Arial"/>
                  <a:ea typeface="Arial"/>
                  <a:cs typeface="Arial"/>
                  <a:sym typeface="Arial"/>
                </a:rPr>
                <a:t>Der </a:t>
              </a:r>
              <a:r>
                <a:rPr lang="de-DE" sz="3200" b="1" i="0" u="none" strike="noStrike" cap="none" dirty="0">
                  <a:solidFill>
                    <a:schemeClr val="bg1"/>
                  </a:solidFill>
                  <a:latin typeface="Arial"/>
                  <a:ea typeface="Arial"/>
                  <a:cs typeface="Arial"/>
                  <a:sym typeface="Arial"/>
                </a:rPr>
                <a:t>grüne Sektor </a:t>
              </a:r>
              <a:r>
                <a:rPr lang="de-DE" sz="3200" b="0" i="0" u="none" strike="noStrike" cap="none" dirty="0">
                  <a:solidFill>
                    <a:schemeClr val="dk1"/>
                  </a:solidFill>
                  <a:latin typeface="Arial"/>
                  <a:ea typeface="Arial"/>
                  <a:cs typeface="Arial"/>
                  <a:sym typeface="Arial"/>
                </a:rPr>
                <a:t>bietet ein enormes </a:t>
              </a:r>
              <a:r>
                <a:rPr lang="de-DE" sz="3200" b="1" i="0" u="none" strike="noStrike" cap="none" dirty="0">
                  <a:solidFill>
                    <a:schemeClr val="dk1"/>
                  </a:solidFill>
                  <a:latin typeface="Arial"/>
                  <a:ea typeface="Arial"/>
                  <a:cs typeface="Arial"/>
                  <a:sym typeface="Arial"/>
                </a:rPr>
                <a:t>Potenzial</a:t>
              </a:r>
              <a:r>
                <a:rPr lang="de-DE" sz="3200" b="0" i="0" u="none" strike="noStrike" cap="none" dirty="0">
                  <a:solidFill>
                    <a:schemeClr val="dk1"/>
                  </a:solidFill>
                  <a:latin typeface="Arial"/>
                  <a:ea typeface="Arial"/>
                  <a:cs typeface="Arial"/>
                  <a:sym typeface="Arial"/>
                </a:rPr>
                <a:t> für die </a:t>
              </a:r>
              <a:r>
                <a:rPr lang="de-DE" sz="3200" b="1" i="0" u="none" strike="noStrike" cap="none" dirty="0">
                  <a:solidFill>
                    <a:schemeClr val="dk1"/>
                  </a:solidFill>
                  <a:latin typeface="Arial"/>
                  <a:ea typeface="Arial"/>
                  <a:cs typeface="Arial"/>
                  <a:sym typeface="Arial"/>
                </a:rPr>
                <a:t>Schaffung von Arbeitsplätzen </a:t>
              </a:r>
              <a:r>
                <a:rPr lang="de-DE" sz="3200" b="0" i="0" u="none" strike="noStrike" cap="none" dirty="0">
                  <a:solidFill>
                    <a:schemeClr val="dk1"/>
                  </a:solidFill>
                  <a:latin typeface="Arial"/>
                  <a:ea typeface="Arial"/>
                  <a:cs typeface="Arial"/>
                  <a:sym typeface="Arial"/>
                </a:rPr>
                <a:t>und wir müssen sicherstellen, dass Europa seine Vorteile in vollem Umfang nutzen kann.</a:t>
              </a:r>
              <a:endParaRPr lang="en-US" sz="1200" b="0" i="0" u="none" strike="noStrike" cap="none" dirty="0">
                <a:solidFill>
                  <a:srgbClr val="000000"/>
                </a:solidFill>
                <a:latin typeface="Arial"/>
                <a:ea typeface="Arial"/>
                <a:cs typeface="Arial"/>
                <a:sym typeface="Arial"/>
              </a:endParaRPr>
            </a:p>
          </p:txBody>
        </p:sp>
        <p:sp>
          <p:nvSpPr>
            <p:cNvPr id="120" name="Google Shape;120;p17"/>
            <p:cNvSpPr txBox="1"/>
            <p:nvPr/>
          </p:nvSpPr>
          <p:spPr>
            <a:xfrm rot="21085452">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dirty="0">
                <a:solidFill>
                  <a:srgbClr val="000000"/>
                </a:solidFill>
                <a:latin typeface="Arial"/>
                <a:ea typeface="Arial"/>
                <a:cs typeface="Arial"/>
                <a:sym typeface="Arial"/>
              </a:endParaRPr>
            </a:p>
          </p:txBody>
        </p:sp>
        <p:sp>
          <p:nvSpPr>
            <p:cNvPr id="121" name="Google Shape;121;p17"/>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pic>
        <p:nvPicPr>
          <p:cNvPr id="122" name="Google Shape;122;p17"/>
          <p:cNvPicPr preferRelativeResize="0"/>
          <p:nvPr/>
        </p:nvPicPr>
        <p:blipFill>
          <a:blip r:embed="rId4"/>
          <a:srcRect/>
          <a:stretch/>
        </p:blipFill>
        <p:spPr>
          <a:xfrm>
            <a:off x="7262536" y="7709988"/>
            <a:ext cx="1135698" cy="1135698"/>
          </a:xfrm>
          <a:prstGeom prst="rect">
            <a:avLst/>
          </a:prstGeom>
          <a:noFill/>
          <a:ln>
            <a:noFill/>
          </a:ln>
        </p:spPr>
      </p:pic>
      <p:pic>
        <p:nvPicPr>
          <p:cNvPr id="123" name="Google Shape;123;p17"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124" name="Google Shape;124;p17"/>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125" name="Google Shape;125;p17"/>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2" name="Google Shape;88;g13d67aacbab_0_0">
            <a:extLst>
              <a:ext uri="{FF2B5EF4-FFF2-40B4-BE49-F238E27FC236}">
                <a16:creationId xmlns:a16="http://schemas.microsoft.com/office/drawing/2014/main" id="{F00E5286-1EC9-A3A1-14B5-3FE5E09F5D04}"/>
              </a:ext>
            </a:extLst>
          </p:cNvPr>
          <p:cNvGrpSpPr/>
          <p:nvPr/>
        </p:nvGrpSpPr>
        <p:grpSpPr>
          <a:xfrm>
            <a:off x="510656" y="-442225"/>
            <a:ext cx="4671850" cy="4254175"/>
            <a:chOff x="463685" y="-747221"/>
            <a:chExt cx="4856274" cy="4377693"/>
          </a:xfrm>
        </p:grpSpPr>
        <p:grpSp>
          <p:nvGrpSpPr>
            <p:cNvPr id="3" name="Google Shape;89;g13d67aacbab_0_0">
              <a:extLst>
                <a:ext uri="{FF2B5EF4-FFF2-40B4-BE49-F238E27FC236}">
                  <a16:creationId xmlns:a16="http://schemas.microsoft.com/office/drawing/2014/main" id="{D1FBDC03-7AD9-6989-4A89-7AA05EB892CC}"/>
                </a:ext>
              </a:extLst>
            </p:cNvPr>
            <p:cNvGrpSpPr/>
            <p:nvPr/>
          </p:nvGrpSpPr>
          <p:grpSpPr>
            <a:xfrm rot="-1104281">
              <a:off x="904066" y="-63511"/>
              <a:ext cx="3090302" cy="3290287"/>
              <a:chOff x="1983803" y="4427169"/>
              <a:chExt cx="2575660" cy="2575660"/>
            </a:xfrm>
          </p:grpSpPr>
          <p:sp>
            <p:nvSpPr>
              <p:cNvPr id="7" name="Google Shape;90;g13d67aacbab_0_0">
                <a:extLst>
                  <a:ext uri="{FF2B5EF4-FFF2-40B4-BE49-F238E27FC236}">
                    <a16:creationId xmlns:a16="http://schemas.microsoft.com/office/drawing/2014/main" id="{A4891D46-DD6D-9964-5F17-7CEA8D0824D8}"/>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 name="Google Shape;91;g13d67aacbab_0_0">
                <a:extLst>
                  <a:ext uri="{FF2B5EF4-FFF2-40B4-BE49-F238E27FC236}">
                    <a16:creationId xmlns:a16="http://schemas.microsoft.com/office/drawing/2014/main" id="{12A9EAC2-2DF4-A646-5B04-9FD1FD2DE84A}"/>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4" name="Google Shape;92;g13d67aacbab_0_0">
              <a:extLst>
                <a:ext uri="{FF2B5EF4-FFF2-40B4-BE49-F238E27FC236}">
                  <a16:creationId xmlns:a16="http://schemas.microsoft.com/office/drawing/2014/main" id="{5E1B1D76-1617-32C1-BA94-E1110B32739E}"/>
                </a:ext>
              </a:extLst>
            </p:cNvPr>
            <p:cNvGrpSpPr/>
            <p:nvPr/>
          </p:nvGrpSpPr>
          <p:grpSpPr>
            <a:xfrm rot="-1104281">
              <a:off x="1789275" y="-343524"/>
              <a:ext cx="3090302" cy="3290287"/>
              <a:chOff x="1983803" y="4427169"/>
              <a:chExt cx="2575660" cy="2575660"/>
            </a:xfrm>
          </p:grpSpPr>
          <p:sp>
            <p:nvSpPr>
              <p:cNvPr id="5" name="Google Shape;93;g13d67aacbab_0_0">
                <a:extLst>
                  <a:ext uri="{FF2B5EF4-FFF2-40B4-BE49-F238E27FC236}">
                    <a16:creationId xmlns:a16="http://schemas.microsoft.com/office/drawing/2014/main" id="{DE700FF2-AD3F-14CC-2378-038B5AA7959C}"/>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 name="Google Shape;94;g13d67aacbab_0_0">
                <a:extLst>
                  <a:ext uri="{FF2B5EF4-FFF2-40B4-BE49-F238E27FC236}">
                    <a16:creationId xmlns:a16="http://schemas.microsoft.com/office/drawing/2014/main" id="{964DC467-C242-0138-E0B3-D9D7462F979B}"/>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14" name="Textfeld 13">
            <a:extLst>
              <a:ext uri="{FF2B5EF4-FFF2-40B4-BE49-F238E27FC236}">
                <a16:creationId xmlns:a16="http://schemas.microsoft.com/office/drawing/2014/main" id="{89B77C80-CE7C-2515-5E50-ADAAE056E161}"/>
              </a:ext>
            </a:extLst>
          </p:cNvPr>
          <p:cNvSpPr txBox="1"/>
          <p:nvPr/>
        </p:nvSpPr>
        <p:spPr>
          <a:xfrm>
            <a:off x="1990702" y="6822501"/>
            <a:ext cx="5412507" cy="461665"/>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a:solidFill>
                  <a:srgbClr val="000000"/>
                </a:solidFill>
                <a:latin typeface="Arial"/>
                <a:ea typeface="Arial"/>
                <a:cs typeface="Arial"/>
                <a:sym typeface="Arial"/>
              </a:rPr>
              <a:t>Connie Hedegaard </a:t>
            </a: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767532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dirty="0">
                <a:solidFill>
                  <a:srgbClr val="E3FCC6"/>
                </a:solidFill>
                <a:latin typeface="Libre Franklin Black"/>
                <a:ea typeface="Libre Franklin Black"/>
                <a:cs typeface="Libre Franklin Black"/>
                <a:sym typeface="Libre Franklin Black"/>
              </a:rPr>
              <a:t>2023</a:t>
            </a:r>
            <a:endParaRPr sz="1400" b="0" i="0" u="none" strike="noStrike" cap="none" dirty="0">
              <a:solidFill>
                <a:srgbClr val="E3FCC6"/>
              </a:solidFill>
              <a:latin typeface="Arial"/>
              <a:ea typeface="Arial"/>
              <a:cs typeface="Arial"/>
              <a:sym typeface="Arial"/>
            </a:endParaRPr>
          </a:p>
        </p:txBody>
      </p:sp>
      <p:sp>
        <p:nvSpPr>
          <p:cNvPr id="111" name="Google Shape;111;p17"/>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DE" sz="5400" b="0" i="0" u="none" strike="noStrike" cap="none" dirty="0">
                <a:solidFill>
                  <a:schemeClr val="dk1"/>
                </a:solidFill>
                <a:latin typeface="Arial"/>
                <a:ea typeface="Arial"/>
                <a:cs typeface="Arial"/>
                <a:sym typeface="Arial"/>
              </a:rPr>
              <a:t>September</a:t>
            </a:r>
            <a:endParaRPr sz="1100" b="0" i="0" u="none" strike="noStrike" cap="none" dirty="0">
              <a:solidFill>
                <a:schemeClr val="dk1"/>
              </a:solidFill>
              <a:latin typeface="Arial"/>
              <a:ea typeface="Arial"/>
              <a:cs typeface="Arial"/>
              <a:sym typeface="Arial"/>
            </a:endParaRPr>
          </a:p>
        </p:txBody>
      </p:sp>
      <p:graphicFrame>
        <p:nvGraphicFramePr>
          <p:cNvPr id="112" name="Google Shape;112;p17"/>
          <p:cNvGraphicFramePr/>
          <p:nvPr>
            <p:extLst>
              <p:ext uri="{D42A27DB-BD31-4B8C-83A1-F6EECF244321}">
                <p14:modId xmlns:p14="http://schemas.microsoft.com/office/powerpoint/2010/main" val="2220384537"/>
              </p:ext>
            </p:extLst>
          </p:nvPr>
        </p:nvGraphicFramePr>
        <p:xfrm>
          <a:off x="775452" y="8983170"/>
          <a:ext cx="7873733" cy="2792416"/>
        </p:xfrm>
        <a:graphic>
          <a:graphicData uri="http://schemas.openxmlformats.org/drawingml/2006/table">
            <a:tbl>
              <a:tblPr>
                <a:noFill/>
                <a:tableStyleId>{A067D1B2-5F62-4524-97B1-43EEC7548E8E}</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06783">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Mo</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Di</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Mi</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Do</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Fr</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Sa</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So</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endParaRPr lang="de-AT" sz="1890" dirty="0">
                        <a:solidFill>
                          <a:schemeClr val="tx1"/>
                        </a:solidFill>
                        <a:effectLst/>
                        <a:latin typeface="Arial Black" panose="020B0A04020102020204" pitchFamily="34" charset="0"/>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algn="ctr" fontAlgn="ctr"/>
                      <a:r>
                        <a:rPr lang="de-AT" sz="1890">
                          <a:solidFill>
                            <a:schemeClr val="tx1"/>
                          </a:solidFill>
                          <a:effectLst/>
                          <a:latin typeface="Arial Black" panose="020B0A04020102020204" pitchFamily="34" charset="0"/>
                        </a:rPr>
                        <a:t>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algn="ctr" fontAlgn="ctr"/>
                      <a:r>
                        <a:rPr lang="de-AT" sz="1890">
                          <a:solidFill>
                            <a:schemeClr val="tx1"/>
                          </a:solidFill>
                          <a:effectLst/>
                          <a:latin typeface="Arial Black" panose="020B0A04020102020204" pitchFamily="34" charset="0"/>
                        </a:rPr>
                        <a:t>11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algn="ctr" fontAlgn="ctr"/>
                      <a:r>
                        <a:rPr lang="de-AT" sz="1890">
                          <a:solidFill>
                            <a:schemeClr val="tx1"/>
                          </a:solidFill>
                          <a:effectLst/>
                          <a:latin typeface="Arial Black" panose="020B0A04020102020204" pitchFamily="34" charset="0"/>
                        </a:rPr>
                        <a:t>18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algn="ctr" fontAlgn="ctr"/>
                      <a:r>
                        <a:rPr lang="de-AT" sz="1890">
                          <a:solidFill>
                            <a:schemeClr val="tx1"/>
                          </a:solidFill>
                          <a:effectLst/>
                          <a:latin typeface="Arial Black" panose="020B0A04020102020204" pitchFamily="34" charset="0"/>
                        </a:rPr>
                        <a:t>25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113" name="Google Shape;113;p17"/>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114" name="Google Shape;114;p17"/>
          <p:cNvGrpSpPr/>
          <p:nvPr/>
        </p:nvGrpSpPr>
        <p:grpSpPr>
          <a:xfrm>
            <a:off x="1030791" y="813293"/>
            <a:ext cx="7249209" cy="7214707"/>
            <a:chOff x="647653" y="475892"/>
            <a:chExt cx="8262644" cy="8122343"/>
          </a:xfrm>
        </p:grpSpPr>
        <p:grpSp>
          <p:nvGrpSpPr>
            <p:cNvPr id="115" name="Google Shape;115;p17"/>
            <p:cNvGrpSpPr/>
            <p:nvPr/>
          </p:nvGrpSpPr>
          <p:grpSpPr>
            <a:xfrm>
              <a:off x="647653" y="475892"/>
              <a:ext cx="8262644" cy="8122343"/>
              <a:chOff x="1247274" y="1077809"/>
              <a:chExt cx="7382832" cy="7257471"/>
            </a:xfrm>
          </p:grpSpPr>
          <p:sp>
            <p:nvSpPr>
              <p:cNvPr id="116" name="Google Shape;116;p17"/>
              <p:cNvSpPr/>
              <p:nvPr/>
            </p:nvSpPr>
            <p:spPr>
              <a:xfrm>
                <a:off x="1503320" y="1077809"/>
                <a:ext cx="7106652" cy="7106652"/>
              </a:xfrm>
              <a:prstGeom prst="ellipse">
                <a:avLst/>
              </a:prstGeom>
              <a:solidFill>
                <a:srgbClr val="E3FCC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17"/>
              <p:cNvSpPr/>
              <p:nvPr/>
            </p:nvSpPr>
            <p:spPr>
              <a:xfrm>
                <a:off x="1247274" y="1165715"/>
                <a:ext cx="7106652" cy="7106652"/>
              </a:xfrm>
              <a:prstGeom prst="ellipse">
                <a:avLst/>
              </a:prstGeom>
              <a:solidFill>
                <a:srgbClr val="6ABA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17"/>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9" name="Google Shape;119;p17"/>
            <p:cNvSpPr txBox="1"/>
            <p:nvPr/>
          </p:nvSpPr>
          <p:spPr>
            <a:xfrm>
              <a:off x="1287753" y="3230452"/>
              <a:ext cx="7044964" cy="286075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de-DE" sz="3200" b="1" i="0" u="none" strike="noStrike" cap="none" dirty="0">
                  <a:solidFill>
                    <a:schemeClr val="dk1"/>
                  </a:solidFill>
                  <a:latin typeface="Arial"/>
                  <a:ea typeface="Arial"/>
                  <a:cs typeface="Arial"/>
                  <a:sym typeface="Arial"/>
                </a:rPr>
                <a:t>Warte  nicht </a:t>
              </a:r>
              <a:r>
                <a:rPr lang="de-DE" sz="3200" i="0" u="none" strike="noStrike" cap="none" dirty="0">
                  <a:solidFill>
                    <a:schemeClr val="dk1"/>
                  </a:solidFill>
                  <a:latin typeface="Arial"/>
                  <a:ea typeface="Arial"/>
                  <a:cs typeface="Arial"/>
                  <a:sym typeface="Arial"/>
                </a:rPr>
                <a:t>auf außergewöhnliche </a:t>
              </a:r>
            </a:p>
            <a:p>
              <a:pPr marL="0" marR="0" lvl="0" indent="0" algn="ctr" rtl="0">
                <a:lnSpc>
                  <a:spcPct val="100000"/>
                </a:lnSpc>
                <a:spcBef>
                  <a:spcPts val="0"/>
                </a:spcBef>
                <a:spcAft>
                  <a:spcPts val="0"/>
                </a:spcAft>
                <a:buClr>
                  <a:srgbClr val="000000"/>
                </a:buClr>
                <a:buSzPts val="3600"/>
                <a:buFont typeface="Arial"/>
                <a:buNone/>
              </a:pPr>
              <a:r>
                <a:rPr lang="de-DE" sz="3200" i="0" u="none" strike="noStrike" cap="none" dirty="0">
                  <a:solidFill>
                    <a:schemeClr val="dk1"/>
                  </a:solidFill>
                  <a:latin typeface="Arial"/>
                  <a:ea typeface="Arial"/>
                  <a:cs typeface="Arial"/>
                  <a:sym typeface="Arial"/>
                </a:rPr>
                <a:t>Umstände, um Gutes zu tun; </a:t>
              </a:r>
            </a:p>
            <a:p>
              <a:pPr marL="0" marR="0" lvl="0" indent="0" algn="ctr" rtl="0">
                <a:lnSpc>
                  <a:spcPct val="100000"/>
                </a:lnSpc>
                <a:spcBef>
                  <a:spcPts val="0"/>
                </a:spcBef>
                <a:spcAft>
                  <a:spcPts val="0"/>
                </a:spcAft>
                <a:buClr>
                  <a:srgbClr val="000000"/>
                </a:buClr>
                <a:buSzPts val="3600"/>
                <a:buFont typeface="Arial"/>
                <a:buNone/>
              </a:pPr>
              <a:r>
                <a:rPr lang="de-DE" sz="3200" b="1" i="0" u="none" strike="noStrike" cap="none" dirty="0">
                  <a:solidFill>
                    <a:schemeClr val="bg1"/>
                  </a:solidFill>
                  <a:latin typeface="Arial"/>
                  <a:ea typeface="Arial"/>
                  <a:cs typeface="Arial"/>
                  <a:sym typeface="Arial"/>
                </a:rPr>
                <a:t>versuche, gewöhnliche Situationen zu nutzen</a:t>
              </a:r>
              <a:r>
                <a:rPr lang="de-DE" sz="3200" i="0" u="none" strike="noStrike" cap="none" dirty="0">
                  <a:solidFill>
                    <a:schemeClr val="dk1"/>
                  </a:solidFill>
                  <a:latin typeface="Arial"/>
                  <a:ea typeface="Arial"/>
                  <a:cs typeface="Arial"/>
                  <a:sym typeface="Arial"/>
                </a:rPr>
                <a:t>.</a:t>
              </a:r>
              <a:endParaRPr lang="en-US" sz="1200" i="0" u="none" strike="noStrike" cap="none" dirty="0">
                <a:solidFill>
                  <a:srgbClr val="000000"/>
                </a:solidFill>
                <a:latin typeface="Arial"/>
                <a:ea typeface="Arial"/>
                <a:cs typeface="Arial"/>
                <a:sym typeface="Arial"/>
              </a:endParaRPr>
            </a:p>
          </p:txBody>
        </p:sp>
        <p:sp>
          <p:nvSpPr>
            <p:cNvPr id="120" name="Google Shape;120;p17"/>
            <p:cNvSpPr txBox="1"/>
            <p:nvPr/>
          </p:nvSpPr>
          <p:spPr>
            <a:xfrm rot="21085452">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dirty="0">
                <a:solidFill>
                  <a:srgbClr val="000000"/>
                </a:solidFill>
                <a:latin typeface="Arial"/>
                <a:ea typeface="Arial"/>
                <a:cs typeface="Arial"/>
                <a:sym typeface="Arial"/>
              </a:endParaRPr>
            </a:p>
          </p:txBody>
        </p:sp>
        <p:sp>
          <p:nvSpPr>
            <p:cNvPr id="121" name="Google Shape;121;p17"/>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pic>
        <p:nvPicPr>
          <p:cNvPr id="122" name="Google Shape;122;p17"/>
          <p:cNvPicPr preferRelativeResize="0"/>
          <p:nvPr/>
        </p:nvPicPr>
        <p:blipFill>
          <a:blip r:embed="rId4"/>
          <a:srcRect/>
          <a:stretch/>
        </p:blipFill>
        <p:spPr>
          <a:xfrm>
            <a:off x="7262536" y="7709988"/>
            <a:ext cx="1135698" cy="1135698"/>
          </a:xfrm>
          <a:prstGeom prst="rect">
            <a:avLst/>
          </a:prstGeom>
          <a:noFill/>
          <a:ln>
            <a:noFill/>
          </a:ln>
        </p:spPr>
      </p:pic>
      <p:pic>
        <p:nvPicPr>
          <p:cNvPr id="123" name="Google Shape;123;p17"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124" name="Google Shape;124;p17"/>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125" name="Google Shape;125;p17"/>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2" name="Google Shape;88;g13d67aacbab_0_0">
            <a:extLst>
              <a:ext uri="{FF2B5EF4-FFF2-40B4-BE49-F238E27FC236}">
                <a16:creationId xmlns:a16="http://schemas.microsoft.com/office/drawing/2014/main" id="{F00E5286-1EC9-A3A1-14B5-3FE5E09F5D04}"/>
              </a:ext>
            </a:extLst>
          </p:cNvPr>
          <p:cNvGrpSpPr/>
          <p:nvPr/>
        </p:nvGrpSpPr>
        <p:grpSpPr>
          <a:xfrm>
            <a:off x="510656" y="-442225"/>
            <a:ext cx="4671850" cy="4254175"/>
            <a:chOff x="463685" y="-747221"/>
            <a:chExt cx="4856274" cy="4377693"/>
          </a:xfrm>
        </p:grpSpPr>
        <p:grpSp>
          <p:nvGrpSpPr>
            <p:cNvPr id="3" name="Google Shape;89;g13d67aacbab_0_0">
              <a:extLst>
                <a:ext uri="{FF2B5EF4-FFF2-40B4-BE49-F238E27FC236}">
                  <a16:creationId xmlns:a16="http://schemas.microsoft.com/office/drawing/2014/main" id="{D1FBDC03-7AD9-6989-4A89-7AA05EB892CC}"/>
                </a:ext>
              </a:extLst>
            </p:cNvPr>
            <p:cNvGrpSpPr/>
            <p:nvPr/>
          </p:nvGrpSpPr>
          <p:grpSpPr>
            <a:xfrm rot="-1104281">
              <a:off x="904066" y="-63511"/>
              <a:ext cx="3090302" cy="3290287"/>
              <a:chOff x="1983803" y="4427169"/>
              <a:chExt cx="2575660" cy="2575660"/>
            </a:xfrm>
          </p:grpSpPr>
          <p:sp>
            <p:nvSpPr>
              <p:cNvPr id="7" name="Google Shape;90;g13d67aacbab_0_0">
                <a:extLst>
                  <a:ext uri="{FF2B5EF4-FFF2-40B4-BE49-F238E27FC236}">
                    <a16:creationId xmlns:a16="http://schemas.microsoft.com/office/drawing/2014/main" id="{A4891D46-DD6D-9964-5F17-7CEA8D0824D8}"/>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 name="Google Shape;91;g13d67aacbab_0_0">
                <a:extLst>
                  <a:ext uri="{FF2B5EF4-FFF2-40B4-BE49-F238E27FC236}">
                    <a16:creationId xmlns:a16="http://schemas.microsoft.com/office/drawing/2014/main" id="{12A9EAC2-2DF4-A646-5B04-9FD1FD2DE84A}"/>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4" name="Google Shape;92;g13d67aacbab_0_0">
              <a:extLst>
                <a:ext uri="{FF2B5EF4-FFF2-40B4-BE49-F238E27FC236}">
                  <a16:creationId xmlns:a16="http://schemas.microsoft.com/office/drawing/2014/main" id="{5E1B1D76-1617-32C1-BA94-E1110B32739E}"/>
                </a:ext>
              </a:extLst>
            </p:cNvPr>
            <p:cNvGrpSpPr/>
            <p:nvPr/>
          </p:nvGrpSpPr>
          <p:grpSpPr>
            <a:xfrm rot="-1104281">
              <a:off x="1789275" y="-343524"/>
              <a:ext cx="3090302" cy="3290287"/>
              <a:chOff x="1983803" y="4427169"/>
              <a:chExt cx="2575660" cy="2575660"/>
            </a:xfrm>
          </p:grpSpPr>
          <p:sp>
            <p:nvSpPr>
              <p:cNvPr id="5" name="Google Shape;93;g13d67aacbab_0_0">
                <a:extLst>
                  <a:ext uri="{FF2B5EF4-FFF2-40B4-BE49-F238E27FC236}">
                    <a16:creationId xmlns:a16="http://schemas.microsoft.com/office/drawing/2014/main" id="{DE700FF2-AD3F-14CC-2378-038B5AA7959C}"/>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 name="Google Shape;94;g13d67aacbab_0_0">
                <a:extLst>
                  <a:ext uri="{FF2B5EF4-FFF2-40B4-BE49-F238E27FC236}">
                    <a16:creationId xmlns:a16="http://schemas.microsoft.com/office/drawing/2014/main" id="{964DC467-C242-0138-E0B3-D9D7462F979B}"/>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14" name="Textfeld 13">
            <a:extLst>
              <a:ext uri="{FF2B5EF4-FFF2-40B4-BE49-F238E27FC236}">
                <a16:creationId xmlns:a16="http://schemas.microsoft.com/office/drawing/2014/main" id="{89B77C80-CE7C-2515-5E50-ADAAE056E161}"/>
              </a:ext>
            </a:extLst>
          </p:cNvPr>
          <p:cNvSpPr txBox="1"/>
          <p:nvPr/>
        </p:nvSpPr>
        <p:spPr>
          <a:xfrm>
            <a:off x="2004474" y="6977573"/>
            <a:ext cx="5412507" cy="461665"/>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a:solidFill>
                  <a:srgbClr val="000000"/>
                </a:solidFill>
                <a:latin typeface="Arial"/>
                <a:ea typeface="Arial"/>
                <a:cs typeface="Arial"/>
                <a:sym typeface="Arial"/>
              </a:rPr>
              <a:t>Jean-Paul Richter </a:t>
            </a: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073002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dirty="0">
                <a:solidFill>
                  <a:srgbClr val="E3FCC6"/>
                </a:solidFill>
                <a:latin typeface="Libre Franklin Black"/>
                <a:ea typeface="Libre Franklin Black"/>
                <a:cs typeface="Libre Franklin Black"/>
                <a:sym typeface="Libre Franklin Black"/>
              </a:rPr>
              <a:t>2023</a:t>
            </a:r>
            <a:endParaRPr sz="1400" b="0" i="0" u="none" strike="noStrike" cap="none" dirty="0">
              <a:solidFill>
                <a:srgbClr val="E3FCC6"/>
              </a:solidFill>
              <a:latin typeface="Arial"/>
              <a:ea typeface="Arial"/>
              <a:cs typeface="Arial"/>
              <a:sym typeface="Arial"/>
            </a:endParaRPr>
          </a:p>
        </p:txBody>
      </p:sp>
      <p:sp>
        <p:nvSpPr>
          <p:cNvPr id="111" name="Google Shape;111;p17"/>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DE" sz="5400" b="0" i="0" u="none" strike="noStrike" cap="none" dirty="0">
                <a:solidFill>
                  <a:schemeClr val="dk1"/>
                </a:solidFill>
                <a:latin typeface="Arial"/>
                <a:ea typeface="Arial"/>
                <a:cs typeface="Arial"/>
                <a:sym typeface="Arial"/>
              </a:rPr>
              <a:t>Oktober</a:t>
            </a:r>
            <a:endParaRPr sz="1100" b="0" i="0" u="none" strike="noStrike" cap="none" dirty="0">
              <a:solidFill>
                <a:schemeClr val="dk1"/>
              </a:solidFill>
              <a:latin typeface="Arial"/>
              <a:ea typeface="Arial"/>
              <a:cs typeface="Arial"/>
              <a:sym typeface="Arial"/>
            </a:endParaRPr>
          </a:p>
        </p:txBody>
      </p:sp>
      <p:graphicFrame>
        <p:nvGraphicFramePr>
          <p:cNvPr id="112" name="Google Shape;112;p17"/>
          <p:cNvGraphicFramePr/>
          <p:nvPr>
            <p:extLst>
              <p:ext uri="{D42A27DB-BD31-4B8C-83A1-F6EECF244321}">
                <p14:modId xmlns:p14="http://schemas.microsoft.com/office/powerpoint/2010/main" val="2473556222"/>
              </p:ext>
            </p:extLst>
          </p:nvPr>
        </p:nvGraphicFramePr>
        <p:xfrm>
          <a:off x="775452" y="8983170"/>
          <a:ext cx="7873733" cy="2792416"/>
        </p:xfrm>
        <a:graphic>
          <a:graphicData uri="http://schemas.openxmlformats.org/drawingml/2006/table">
            <a:tbl>
              <a:tblPr>
                <a:noFill/>
                <a:tableStyleId>{A067D1B2-5F62-4524-97B1-43EEC7548E8E}</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06783">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Mo</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Di</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Mi</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Do</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Fr</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Sa</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So</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algn="ctr" fontAlgn="ctr"/>
                      <a:r>
                        <a:rPr lang="de-AT" sz="1890">
                          <a:solidFill>
                            <a:schemeClr val="tx1"/>
                          </a:solidFill>
                          <a:effectLst/>
                          <a:latin typeface="Arial Black" panose="020B0A04020102020204" pitchFamily="34" charset="0"/>
                        </a:rPr>
                        <a:t>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algn="ctr" fontAlgn="ctr"/>
                      <a:r>
                        <a:rPr lang="de-AT" sz="1890">
                          <a:solidFill>
                            <a:schemeClr val="tx1"/>
                          </a:solidFill>
                          <a:effectLst/>
                          <a:latin typeface="Arial Black" panose="020B0A04020102020204" pitchFamily="34" charset="0"/>
                        </a:rPr>
                        <a:t>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algn="ctr" fontAlgn="ctr"/>
                      <a:r>
                        <a:rPr lang="de-AT" sz="1890">
                          <a:solidFill>
                            <a:schemeClr val="tx1"/>
                          </a:solidFill>
                          <a:effectLst/>
                          <a:latin typeface="Arial Black" panose="020B0A04020102020204" pitchFamily="34" charset="0"/>
                        </a:rPr>
                        <a:t>16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algn="ctr" fontAlgn="ctr"/>
                      <a:r>
                        <a:rPr lang="de-AT" sz="1890">
                          <a:solidFill>
                            <a:schemeClr val="tx1"/>
                          </a:solidFill>
                          <a:effectLst/>
                          <a:latin typeface="Arial Black" panose="020B0A04020102020204" pitchFamily="34" charset="0"/>
                        </a:rPr>
                        <a:t>23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algn="ctr" fontAlgn="ctr"/>
                      <a:r>
                        <a:rPr lang="de-AT" sz="1890">
                          <a:solidFill>
                            <a:schemeClr val="tx1"/>
                          </a:solidFill>
                          <a:effectLst/>
                          <a:latin typeface="Arial Black" panose="020B0A04020102020204" pitchFamily="34" charset="0"/>
                        </a:rPr>
                        <a:t>30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113" name="Google Shape;113;p17"/>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114" name="Google Shape;114;p17"/>
          <p:cNvGrpSpPr/>
          <p:nvPr/>
        </p:nvGrpSpPr>
        <p:grpSpPr>
          <a:xfrm>
            <a:off x="1030791" y="813293"/>
            <a:ext cx="7249209" cy="7214707"/>
            <a:chOff x="647653" y="475892"/>
            <a:chExt cx="8262644" cy="8122343"/>
          </a:xfrm>
        </p:grpSpPr>
        <p:grpSp>
          <p:nvGrpSpPr>
            <p:cNvPr id="115" name="Google Shape;115;p17"/>
            <p:cNvGrpSpPr/>
            <p:nvPr/>
          </p:nvGrpSpPr>
          <p:grpSpPr>
            <a:xfrm>
              <a:off x="647653" y="475892"/>
              <a:ext cx="8262644" cy="8122343"/>
              <a:chOff x="1247274" y="1077809"/>
              <a:chExt cx="7382832" cy="7257471"/>
            </a:xfrm>
          </p:grpSpPr>
          <p:sp>
            <p:nvSpPr>
              <p:cNvPr id="116" name="Google Shape;116;p17"/>
              <p:cNvSpPr/>
              <p:nvPr/>
            </p:nvSpPr>
            <p:spPr>
              <a:xfrm>
                <a:off x="1503320" y="1077809"/>
                <a:ext cx="7106652" cy="7106652"/>
              </a:xfrm>
              <a:prstGeom prst="ellipse">
                <a:avLst/>
              </a:prstGeom>
              <a:solidFill>
                <a:srgbClr val="E3FCC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17"/>
              <p:cNvSpPr/>
              <p:nvPr/>
            </p:nvSpPr>
            <p:spPr>
              <a:xfrm>
                <a:off x="1247274" y="1165715"/>
                <a:ext cx="7106652" cy="7106652"/>
              </a:xfrm>
              <a:prstGeom prst="ellipse">
                <a:avLst/>
              </a:prstGeom>
              <a:solidFill>
                <a:srgbClr val="6ABA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17"/>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9" name="Google Shape;119;p17"/>
            <p:cNvSpPr txBox="1"/>
            <p:nvPr/>
          </p:nvSpPr>
          <p:spPr>
            <a:xfrm>
              <a:off x="1265601" y="3486130"/>
              <a:ext cx="7044964" cy="235346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de-DE" sz="3200" b="0" i="0" u="none" strike="noStrike" cap="none" dirty="0">
                  <a:solidFill>
                    <a:schemeClr val="dk1"/>
                  </a:solidFill>
                  <a:latin typeface="Arial"/>
                  <a:ea typeface="Arial"/>
                  <a:cs typeface="Arial"/>
                  <a:sym typeface="Arial"/>
                </a:rPr>
                <a:t>Der </a:t>
              </a:r>
              <a:r>
                <a:rPr lang="de-DE" sz="3200" b="1" i="0" u="none" strike="noStrike" cap="none" dirty="0">
                  <a:solidFill>
                    <a:schemeClr val="dk1"/>
                  </a:solidFill>
                  <a:latin typeface="Arial"/>
                  <a:ea typeface="Arial"/>
                  <a:cs typeface="Arial"/>
                  <a:sym typeface="Arial"/>
                </a:rPr>
                <a:t>Kampf gegen den Klimawandel </a:t>
              </a:r>
              <a:r>
                <a:rPr lang="de-DE" sz="3200" b="0" i="0" u="none" strike="noStrike" cap="none" dirty="0">
                  <a:solidFill>
                    <a:schemeClr val="dk1"/>
                  </a:solidFill>
                  <a:latin typeface="Arial"/>
                  <a:ea typeface="Arial"/>
                  <a:cs typeface="Arial"/>
                  <a:sym typeface="Arial"/>
                </a:rPr>
                <a:t>sollte unsere </a:t>
              </a:r>
              <a:r>
                <a:rPr lang="de-DE" sz="3200" b="1" i="0" u="none" strike="noStrike" cap="none" dirty="0">
                  <a:solidFill>
                    <a:schemeClr val="dk1"/>
                  </a:solidFill>
                  <a:latin typeface="Arial"/>
                  <a:ea typeface="Arial"/>
                  <a:cs typeface="Arial"/>
                  <a:sym typeface="Arial"/>
                </a:rPr>
                <a:t>Priorität</a:t>
              </a:r>
              <a:r>
                <a:rPr lang="de-DE" sz="3200" b="0" i="0" u="none" strike="noStrike" cap="none" dirty="0">
                  <a:solidFill>
                    <a:schemeClr val="dk1"/>
                  </a:solidFill>
                  <a:latin typeface="Arial"/>
                  <a:ea typeface="Arial"/>
                  <a:cs typeface="Arial"/>
                  <a:sym typeface="Arial"/>
                </a:rPr>
                <a:t> sein, und dies erfordert das </a:t>
              </a:r>
              <a:r>
                <a:rPr lang="de-DE" sz="3200" b="1" i="0" u="none" strike="noStrike" cap="none" dirty="0">
                  <a:solidFill>
                    <a:schemeClr val="bg1"/>
                  </a:solidFill>
                  <a:latin typeface="Arial"/>
                  <a:ea typeface="Arial"/>
                  <a:cs typeface="Arial"/>
                  <a:sym typeface="Arial"/>
                </a:rPr>
                <a:t>Engagement aller</a:t>
              </a:r>
              <a:r>
                <a:rPr lang="de-DE" sz="3200" b="0" i="0" u="none" strike="noStrike" cap="none" dirty="0">
                  <a:solidFill>
                    <a:schemeClr val="dk1"/>
                  </a:solidFill>
                  <a:latin typeface="Arial"/>
                  <a:ea typeface="Arial"/>
                  <a:cs typeface="Arial"/>
                  <a:sym typeface="Arial"/>
                </a:rPr>
                <a:t>.</a:t>
              </a:r>
              <a:endParaRPr lang="en-US" sz="1200" b="0" i="0" u="none" strike="noStrike" cap="none" dirty="0">
                <a:solidFill>
                  <a:srgbClr val="000000"/>
                </a:solidFill>
                <a:latin typeface="Arial"/>
                <a:ea typeface="Arial"/>
                <a:cs typeface="Arial"/>
                <a:sym typeface="Arial"/>
              </a:endParaRPr>
            </a:p>
          </p:txBody>
        </p:sp>
        <p:sp>
          <p:nvSpPr>
            <p:cNvPr id="120" name="Google Shape;120;p17"/>
            <p:cNvSpPr txBox="1"/>
            <p:nvPr/>
          </p:nvSpPr>
          <p:spPr>
            <a:xfrm rot="21085452">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dirty="0">
                <a:solidFill>
                  <a:srgbClr val="000000"/>
                </a:solidFill>
                <a:latin typeface="Arial"/>
                <a:ea typeface="Arial"/>
                <a:cs typeface="Arial"/>
                <a:sym typeface="Arial"/>
              </a:endParaRPr>
            </a:p>
          </p:txBody>
        </p:sp>
        <p:sp>
          <p:nvSpPr>
            <p:cNvPr id="121" name="Google Shape;121;p17"/>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pic>
        <p:nvPicPr>
          <p:cNvPr id="122" name="Google Shape;122;p17"/>
          <p:cNvPicPr preferRelativeResize="0"/>
          <p:nvPr/>
        </p:nvPicPr>
        <p:blipFill>
          <a:blip r:embed="rId4"/>
          <a:srcRect/>
          <a:stretch/>
        </p:blipFill>
        <p:spPr>
          <a:xfrm>
            <a:off x="7262536" y="7709988"/>
            <a:ext cx="1135698" cy="1135698"/>
          </a:xfrm>
          <a:prstGeom prst="rect">
            <a:avLst/>
          </a:prstGeom>
          <a:noFill/>
          <a:ln>
            <a:noFill/>
          </a:ln>
        </p:spPr>
      </p:pic>
      <p:pic>
        <p:nvPicPr>
          <p:cNvPr id="123" name="Google Shape;123;p17"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124" name="Google Shape;124;p17"/>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125" name="Google Shape;125;p17"/>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2" name="Google Shape;88;g13d67aacbab_0_0">
            <a:extLst>
              <a:ext uri="{FF2B5EF4-FFF2-40B4-BE49-F238E27FC236}">
                <a16:creationId xmlns:a16="http://schemas.microsoft.com/office/drawing/2014/main" id="{F00E5286-1EC9-A3A1-14B5-3FE5E09F5D04}"/>
              </a:ext>
            </a:extLst>
          </p:cNvPr>
          <p:cNvGrpSpPr/>
          <p:nvPr/>
        </p:nvGrpSpPr>
        <p:grpSpPr>
          <a:xfrm>
            <a:off x="510656" y="-442225"/>
            <a:ext cx="4671850" cy="4254175"/>
            <a:chOff x="463685" y="-747221"/>
            <a:chExt cx="4856274" cy="4377693"/>
          </a:xfrm>
        </p:grpSpPr>
        <p:grpSp>
          <p:nvGrpSpPr>
            <p:cNvPr id="3" name="Google Shape;89;g13d67aacbab_0_0">
              <a:extLst>
                <a:ext uri="{FF2B5EF4-FFF2-40B4-BE49-F238E27FC236}">
                  <a16:creationId xmlns:a16="http://schemas.microsoft.com/office/drawing/2014/main" id="{D1FBDC03-7AD9-6989-4A89-7AA05EB892CC}"/>
                </a:ext>
              </a:extLst>
            </p:cNvPr>
            <p:cNvGrpSpPr/>
            <p:nvPr/>
          </p:nvGrpSpPr>
          <p:grpSpPr>
            <a:xfrm rot="-1104281">
              <a:off x="904066" y="-63511"/>
              <a:ext cx="3090302" cy="3290287"/>
              <a:chOff x="1983803" y="4427169"/>
              <a:chExt cx="2575660" cy="2575660"/>
            </a:xfrm>
          </p:grpSpPr>
          <p:sp>
            <p:nvSpPr>
              <p:cNvPr id="7" name="Google Shape;90;g13d67aacbab_0_0">
                <a:extLst>
                  <a:ext uri="{FF2B5EF4-FFF2-40B4-BE49-F238E27FC236}">
                    <a16:creationId xmlns:a16="http://schemas.microsoft.com/office/drawing/2014/main" id="{A4891D46-DD6D-9964-5F17-7CEA8D0824D8}"/>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 name="Google Shape;91;g13d67aacbab_0_0">
                <a:extLst>
                  <a:ext uri="{FF2B5EF4-FFF2-40B4-BE49-F238E27FC236}">
                    <a16:creationId xmlns:a16="http://schemas.microsoft.com/office/drawing/2014/main" id="{12A9EAC2-2DF4-A646-5B04-9FD1FD2DE84A}"/>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4" name="Google Shape;92;g13d67aacbab_0_0">
              <a:extLst>
                <a:ext uri="{FF2B5EF4-FFF2-40B4-BE49-F238E27FC236}">
                  <a16:creationId xmlns:a16="http://schemas.microsoft.com/office/drawing/2014/main" id="{5E1B1D76-1617-32C1-BA94-E1110B32739E}"/>
                </a:ext>
              </a:extLst>
            </p:cNvPr>
            <p:cNvGrpSpPr/>
            <p:nvPr/>
          </p:nvGrpSpPr>
          <p:grpSpPr>
            <a:xfrm rot="-1104281">
              <a:off x="1789275" y="-343524"/>
              <a:ext cx="3090302" cy="3290287"/>
              <a:chOff x="1983803" y="4427169"/>
              <a:chExt cx="2575660" cy="2575660"/>
            </a:xfrm>
          </p:grpSpPr>
          <p:sp>
            <p:nvSpPr>
              <p:cNvPr id="5" name="Google Shape;93;g13d67aacbab_0_0">
                <a:extLst>
                  <a:ext uri="{FF2B5EF4-FFF2-40B4-BE49-F238E27FC236}">
                    <a16:creationId xmlns:a16="http://schemas.microsoft.com/office/drawing/2014/main" id="{DE700FF2-AD3F-14CC-2378-038B5AA7959C}"/>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 name="Google Shape;94;g13d67aacbab_0_0">
                <a:extLst>
                  <a:ext uri="{FF2B5EF4-FFF2-40B4-BE49-F238E27FC236}">
                    <a16:creationId xmlns:a16="http://schemas.microsoft.com/office/drawing/2014/main" id="{964DC467-C242-0138-E0B3-D9D7462F979B}"/>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14" name="Textfeld 13">
            <a:extLst>
              <a:ext uri="{FF2B5EF4-FFF2-40B4-BE49-F238E27FC236}">
                <a16:creationId xmlns:a16="http://schemas.microsoft.com/office/drawing/2014/main" id="{89B77C80-CE7C-2515-5E50-ADAAE056E161}"/>
              </a:ext>
            </a:extLst>
          </p:cNvPr>
          <p:cNvSpPr txBox="1"/>
          <p:nvPr/>
        </p:nvSpPr>
        <p:spPr>
          <a:xfrm>
            <a:off x="1990702" y="6822501"/>
            <a:ext cx="5412507" cy="83099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a:solidFill>
                  <a:srgbClr val="000000"/>
                </a:solidFill>
                <a:latin typeface="Arial"/>
                <a:ea typeface="Arial"/>
                <a:cs typeface="Arial"/>
                <a:sym typeface="Arial"/>
              </a:rPr>
              <a:t>Marta Cañada</a:t>
            </a:r>
            <a:endParaRPr lang="en-US"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a:solidFill>
                  <a:srgbClr val="000000"/>
                </a:solidFill>
                <a:latin typeface="Arial"/>
                <a:ea typeface="Arial"/>
                <a:cs typeface="Arial"/>
                <a:sym typeface="Arial"/>
              </a:rPr>
              <a:t>2022</a:t>
            </a: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438199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dirty="0">
                <a:solidFill>
                  <a:srgbClr val="E3FCC6"/>
                </a:solidFill>
                <a:latin typeface="Libre Franklin Black"/>
                <a:ea typeface="Libre Franklin Black"/>
                <a:cs typeface="Libre Franklin Black"/>
                <a:sym typeface="Libre Franklin Black"/>
              </a:rPr>
              <a:t>2023</a:t>
            </a:r>
            <a:endParaRPr sz="1400" b="0" i="0" u="none" strike="noStrike" cap="none" dirty="0">
              <a:solidFill>
                <a:srgbClr val="E3FCC6"/>
              </a:solidFill>
              <a:latin typeface="Arial"/>
              <a:ea typeface="Arial"/>
              <a:cs typeface="Arial"/>
              <a:sym typeface="Arial"/>
            </a:endParaRPr>
          </a:p>
        </p:txBody>
      </p:sp>
      <p:sp>
        <p:nvSpPr>
          <p:cNvPr id="111" name="Google Shape;111;p17"/>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DE" sz="5400" b="0" i="0" u="none" strike="noStrike" cap="none" dirty="0">
                <a:solidFill>
                  <a:schemeClr val="dk1"/>
                </a:solidFill>
                <a:latin typeface="Arial"/>
                <a:ea typeface="Arial"/>
                <a:cs typeface="Arial"/>
                <a:sym typeface="Arial"/>
              </a:rPr>
              <a:t>November</a:t>
            </a:r>
            <a:endParaRPr sz="1100" b="0" i="0" u="none" strike="noStrike" cap="none" dirty="0">
              <a:solidFill>
                <a:schemeClr val="dk1"/>
              </a:solidFill>
              <a:latin typeface="Arial"/>
              <a:ea typeface="Arial"/>
              <a:cs typeface="Arial"/>
              <a:sym typeface="Arial"/>
            </a:endParaRPr>
          </a:p>
        </p:txBody>
      </p:sp>
      <p:graphicFrame>
        <p:nvGraphicFramePr>
          <p:cNvPr id="112" name="Google Shape;112;p17"/>
          <p:cNvGraphicFramePr/>
          <p:nvPr>
            <p:extLst>
              <p:ext uri="{D42A27DB-BD31-4B8C-83A1-F6EECF244321}">
                <p14:modId xmlns:p14="http://schemas.microsoft.com/office/powerpoint/2010/main" val="2680755402"/>
              </p:ext>
            </p:extLst>
          </p:nvPr>
        </p:nvGraphicFramePr>
        <p:xfrm>
          <a:off x="775452" y="8983170"/>
          <a:ext cx="7873733" cy="2792416"/>
        </p:xfrm>
        <a:graphic>
          <a:graphicData uri="http://schemas.openxmlformats.org/drawingml/2006/table">
            <a:tbl>
              <a:tblPr>
                <a:noFill/>
                <a:tableStyleId>{A067D1B2-5F62-4524-97B1-43EEC7548E8E}</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06783">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Mo</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Di</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Mi</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Do</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Fr</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Sa</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So</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endParaRPr lang="de-AT" sz="1890" dirty="0">
                        <a:solidFill>
                          <a:schemeClr val="tx1"/>
                        </a:solidFill>
                        <a:effectLst/>
                        <a:latin typeface="Arial Black" panose="020B0A04020102020204" pitchFamily="34" charset="0"/>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algn="ctr" fontAlgn="ctr"/>
                      <a:r>
                        <a:rPr lang="de-AT" sz="1890">
                          <a:solidFill>
                            <a:schemeClr val="tx1"/>
                          </a:solidFill>
                          <a:effectLst/>
                          <a:latin typeface="Arial Black" panose="020B0A04020102020204" pitchFamily="34" charset="0"/>
                        </a:rPr>
                        <a:t>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algn="ctr" fontAlgn="ctr"/>
                      <a:r>
                        <a:rPr lang="de-AT" sz="1890">
                          <a:solidFill>
                            <a:schemeClr val="tx1"/>
                          </a:solidFill>
                          <a:effectLst/>
                          <a:latin typeface="Arial Black" panose="020B0A04020102020204" pitchFamily="34" charset="0"/>
                        </a:rPr>
                        <a:t>13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algn="ctr" fontAlgn="ctr"/>
                      <a:r>
                        <a:rPr lang="de-AT" sz="1890">
                          <a:solidFill>
                            <a:schemeClr val="tx1"/>
                          </a:solidFill>
                          <a:effectLst/>
                          <a:latin typeface="Arial Black" panose="020B0A04020102020204" pitchFamily="34" charset="0"/>
                        </a:rPr>
                        <a:t>20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algn="ctr" fontAlgn="ctr"/>
                      <a:r>
                        <a:rPr lang="de-AT" sz="1890">
                          <a:solidFill>
                            <a:schemeClr val="tx1"/>
                          </a:solidFill>
                          <a:effectLst/>
                          <a:latin typeface="Arial Black" panose="020B0A04020102020204" pitchFamily="34" charset="0"/>
                        </a:rPr>
                        <a:t>27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113" name="Google Shape;113;p17"/>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114" name="Google Shape;114;p17"/>
          <p:cNvGrpSpPr/>
          <p:nvPr/>
        </p:nvGrpSpPr>
        <p:grpSpPr>
          <a:xfrm>
            <a:off x="1030791" y="813293"/>
            <a:ext cx="7249209" cy="7214707"/>
            <a:chOff x="647653" y="475892"/>
            <a:chExt cx="8262644" cy="8122343"/>
          </a:xfrm>
        </p:grpSpPr>
        <p:grpSp>
          <p:nvGrpSpPr>
            <p:cNvPr id="115" name="Google Shape;115;p17"/>
            <p:cNvGrpSpPr/>
            <p:nvPr/>
          </p:nvGrpSpPr>
          <p:grpSpPr>
            <a:xfrm>
              <a:off x="647653" y="475892"/>
              <a:ext cx="8262644" cy="8122343"/>
              <a:chOff x="1247274" y="1077809"/>
              <a:chExt cx="7382832" cy="7257471"/>
            </a:xfrm>
          </p:grpSpPr>
          <p:sp>
            <p:nvSpPr>
              <p:cNvPr id="116" name="Google Shape;116;p17"/>
              <p:cNvSpPr/>
              <p:nvPr/>
            </p:nvSpPr>
            <p:spPr>
              <a:xfrm>
                <a:off x="1503320" y="1077809"/>
                <a:ext cx="7106652" cy="7106652"/>
              </a:xfrm>
              <a:prstGeom prst="ellipse">
                <a:avLst/>
              </a:prstGeom>
              <a:solidFill>
                <a:srgbClr val="E3FCC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17"/>
              <p:cNvSpPr/>
              <p:nvPr/>
            </p:nvSpPr>
            <p:spPr>
              <a:xfrm>
                <a:off x="1247274" y="1165715"/>
                <a:ext cx="7106652" cy="7106652"/>
              </a:xfrm>
              <a:prstGeom prst="ellipse">
                <a:avLst/>
              </a:prstGeom>
              <a:solidFill>
                <a:srgbClr val="6ABA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17"/>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9" name="Google Shape;119;p17"/>
            <p:cNvSpPr txBox="1"/>
            <p:nvPr/>
          </p:nvSpPr>
          <p:spPr>
            <a:xfrm>
              <a:off x="1249444" y="3314037"/>
              <a:ext cx="7323088" cy="286183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de-DE" sz="3200" b="0" i="0" u="none" strike="noStrike" cap="none" dirty="0">
                  <a:solidFill>
                    <a:schemeClr val="dk1"/>
                  </a:solidFill>
                  <a:latin typeface="Arial"/>
                  <a:ea typeface="Arial"/>
                  <a:cs typeface="Arial"/>
                  <a:sym typeface="Arial"/>
                </a:rPr>
                <a:t>Stellt euch </a:t>
              </a:r>
              <a:r>
                <a:rPr lang="de-DE" sz="3200" b="1" i="0" u="none" strike="noStrike" cap="none" dirty="0">
                  <a:solidFill>
                    <a:schemeClr val="dk1"/>
                  </a:solidFill>
                  <a:latin typeface="Arial"/>
                  <a:ea typeface="Arial"/>
                  <a:cs typeface="Arial"/>
                  <a:sym typeface="Arial"/>
                </a:rPr>
                <a:t>vereint hinter </a:t>
              </a:r>
            </a:p>
            <a:p>
              <a:pPr marL="0" marR="0" lvl="0" indent="0" algn="ctr" rtl="0">
                <a:lnSpc>
                  <a:spcPct val="100000"/>
                </a:lnSpc>
                <a:spcBef>
                  <a:spcPts val="0"/>
                </a:spcBef>
                <a:spcAft>
                  <a:spcPts val="0"/>
                </a:spcAft>
                <a:buClr>
                  <a:srgbClr val="000000"/>
                </a:buClr>
                <a:buSzPts val="3600"/>
                <a:buFont typeface="Arial"/>
                <a:buNone/>
              </a:pPr>
              <a:r>
                <a:rPr lang="de-DE" sz="3200" b="1" i="0" u="none" strike="noStrike" cap="none" dirty="0">
                  <a:solidFill>
                    <a:schemeClr val="dk1"/>
                  </a:solidFill>
                  <a:latin typeface="Arial"/>
                  <a:ea typeface="Arial"/>
                  <a:cs typeface="Arial"/>
                  <a:sym typeface="Arial"/>
                </a:rPr>
                <a:t>die </a:t>
              </a:r>
              <a:r>
                <a:rPr lang="de-DE" sz="3200" b="1" i="0" u="none" strike="noStrike" cap="none" dirty="0" err="1">
                  <a:solidFill>
                    <a:schemeClr val="dk1"/>
                  </a:solidFill>
                  <a:latin typeface="Arial"/>
                  <a:ea typeface="Arial"/>
                  <a:cs typeface="Arial"/>
                  <a:sym typeface="Arial"/>
                </a:rPr>
                <a:t>WIssenschaft</a:t>
              </a:r>
              <a:r>
                <a:rPr lang="de-DE" sz="3200" b="0" i="0" u="none" strike="noStrike" cap="none" dirty="0">
                  <a:solidFill>
                    <a:schemeClr val="dk1"/>
                  </a:solidFill>
                  <a:latin typeface="Arial"/>
                  <a:ea typeface="Arial"/>
                  <a:cs typeface="Arial"/>
                  <a:sym typeface="Arial"/>
                </a:rPr>
                <a:t>. Werdet </a:t>
              </a:r>
              <a:r>
                <a:rPr lang="de-DE" sz="3200" b="1" i="0" u="none" strike="noStrike" cap="none" dirty="0">
                  <a:solidFill>
                    <a:schemeClr val="dk1"/>
                  </a:solidFill>
                  <a:latin typeface="Arial"/>
                  <a:ea typeface="Arial"/>
                  <a:cs typeface="Arial"/>
                  <a:sym typeface="Arial"/>
                </a:rPr>
                <a:t>aktiv</a:t>
              </a:r>
              <a:r>
                <a:rPr lang="de-DE" sz="3200" b="0" i="0" u="none" strike="noStrike" cap="none" dirty="0">
                  <a:solidFill>
                    <a:schemeClr val="dk1"/>
                  </a:solidFill>
                  <a:latin typeface="Arial"/>
                  <a:ea typeface="Arial"/>
                  <a:cs typeface="Arial"/>
                  <a:sym typeface="Arial"/>
                </a:rPr>
                <a:t>. Macht das </a:t>
              </a:r>
              <a:r>
                <a:rPr lang="de-DE" sz="3200" b="1" i="0" u="none" strike="noStrike" cap="none" dirty="0">
                  <a:solidFill>
                    <a:schemeClr val="dk1"/>
                  </a:solidFill>
                  <a:latin typeface="Arial"/>
                  <a:ea typeface="Arial"/>
                  <a:cs typeface="Arial"/>
                  <a:sym typeface="Arial"/>
                </a:rPr>
                <a:t>Unmögliche möglich</a:t>
              </a:r>
              <a:r>
                <a:rPr lang="de-DE" sz="3200" b="0" i="0" u="none" strike="noStrike" cap="none" dirty="0">
                  <a:solidFill>
                    <a:schemeClr val="dk1"/>
                  </a:solidFill>
                  <a:latin typeface="Arial"/>
                  <a:ea typeface="Arial"/>
                  <a:cs typeface="Arial"/>
                  <a:sym typeface="Arial"/>
                </a:rPr>
                <a:t>. </a:t>
              </a:r>
              <a:r>
                <a:rPr lang="de-DE" sz="3200" b="1" i="0" u="none" strike="noStrike" cap="none" dirty="0">
                  <a:solidFill>
                    <a:schemeClr val="bg1"/>
                  </a:solidFill>
                  <a:latin typeface="Arial"/>
                  <a:ea typeface="Arial"/>
                  <a:cs typeface="Arial"/>
                  <a:sym typeface="Arial"/>
                </a:rPr>
                <a:t>Denn Aufgeben kann niemals eine Option sein</a:t>
              </a:r>
              <a:r>
                <a:rPr lang="de-DE" sz="3200" b="0" i="0" u="none" strike="noStrike" cap="none" dirty="0">
                  <a:solidFill>
                    <a:schemeClr val="dk1"/>
                  </a:solidFill>
                  <a:latin typeface="Arial"/>
                  <a:ea typeface="Arial"/>
                  <a:cs typeface="Arial"/>
                  <a:sym typeface="Arial"/>
                </a:rPr>
                <a:t>.</a:t>
              </a:r>
              <a:endParaRPr lang="en-US" sz="1200" b="0" i="0" u="none" strike="noStrike" cap="none" dirty="0">
                <a:solidFill>
                  <a:srgbClr val="000000"/>
                </a:solidFill>
                <a:latin typeface="Arial"/>
                <a:ea typeface="Arial"/>
                <a:cs typeface="Arial"/>
                <a:sym typeface="Arial"/>
              </a:endParaRPr>
            </a:p>
          </p:txBody>
        </p:sp>
        <p:sp>
          <p:nvSpPr>
            <p:cNvPr id="120" name="Google Shape;120;p17"/>
            <p:cNvSpPr txBox="1"/>
            <p:nvPr/>
          </p:nvSpPr>
          <p:spPr>
            <a:xfrm rot="21085452">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dirty="0">
                <a:solidFill>
                  <a:srgbClr val="000000"/>
                </a:solidFill>
                <a:latin typeface="Arial"/>
                <a:ea typeface="Arial"/>
                <a:cs typeface="Arial"/>
                <a:sym typeface="Arial"/>
              </a:endParaRPr>
            </a:p>
          </p:txBody>
        </p:sp>
        <p:sp>
          <p:nvSpPr>
            <p:cNvPr id="121" name="Google Shape;121;p17"/>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pic>
        <p:nvPicPr>
          <p:cNvPr id="122" name="Google Shape;122;p17"/>
          <p:cNvPicPr preferRelativeResize="0"/>
          <p:nvPr/>
        </p:nvPicPr>
        <p:blipFill>
          <a:blip r:embed="rId4"/>
          <a:srcRect/>
          <a:stretch/>
        </p:blipFill>
        <p:spPr>
          <a:xfrm>
            <a:off x="7262536" y="7709988"/>
            <a:ext cx="1135698" cy="1135698"/>
          </a:xfrm>
          <a:prstGeom prst="rect">
            <a:avLst/>
          </a:prstGeom>
          <a:noFill/>
          <a:ln>
            <a:noFill/>
          </a:ln>
        </p:spPr>
      </p:pic>
      <p:pic>
        <p:nvPicPr>
          <p:cNvPr id="123" name="Google Shape;123;p17"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124" name="Google Shape;124;p17"/>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125" name="Google Shape;125;p17"/>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2" name="Google Shape;88;g13d67aacbab_0_0">
            <a:extLst>
              <a:ext uri="{FF2B5EF4-FFF2-40B4-BE49-F238E27FC236}">
                <a16:creationId xmlns:a16="http://schemas.microsoft.com/office/drawing/2014/main" id="{F00E5286-1EC9-A3A1-14B5-3FE5E09F5D04}"/>
              </a:ext>
            </a:extLst>
          </p:cNvPr>
          <p:cNvGrpSpPr/>
          <p:nvPr/>
        </p:nvGrpSpPr>
        <p:grpSpPr>
          <a:xfrm>
            <a:off x="510656" y="-442225"/>
            <a:ext cx="4671850" cy="4254175"/>
            <a:chOff x="463685" y="-747221"/>
            <a:chExt cx="4856274" cy="4377693"/>
          </a:xfrm>
        </p:grpSpPr>
        <p:grpSp>
          <p:nvGrpSpPr>
            <p:cNvPr id="3" name="Google Shape;89;g13d67aacbab_0_0">
              <a:extLst>
                <a:ext uri="{FF2B5EF4-FFF2-40B4-BE49-F238E27FC236}">
                  <a16:creationId xmlns:a16="http://schemas.microsoft.com/office/drawing/2014/main" id="{D1FBDC03-7AD9-6989-4A89-7AA05EB892CC}"/>
                </a:ext>
              </a:extLst>
            </p:cNvPr>
            <p:cNvGrpSpPr/>
            <p:nvPr/>
          </p:nvGrpSpPr>
          <p:grpSpPr>
            <a:xfrm rot="-1104281">
              <a:off x="904066" y="-63511"/>
              <a:ext cx="3090302" cy="3290287"/>
              <a:chOff x="1983803" y="4427169"/>
              <a:chExt cx="2575660" cy="2575660"/>
            </a:xfrm>
          </p:grpSpPr>
          <p:sp>
            <p:nvSpPr>
              <p:cNvPr id="7" name="Google Shape;90;g13d67aacbab_0_0">
                <a:extLst>
                  <a:ext uri="{FF2B5EF4-FFF2-40B4-BE49-F238E27FC236}">
                    <a16:creationId xmlns:a16="http://schemas.microsoft.com/office/drawing/2014/main" id="{A4891D46-DD6D-9964-5F17-7CEA8D0824D8}"/>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 name="Google Shape;91;g13d67aacbab_0_0">
                <a:extLst>
                  <a:ext uri="{FF2B5EF4-FFF2-40B4-BE49-F238E27FC236}">
                    <a16:creationId xmlns:a16="http://schemas.microsoft.com/office/drawing/2014/main" id="{12A9EAC2-2DF4-A646-5B04-9FD1FD2DE84A}"/>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4" name="Google Shape;92;g13d67aacbab_0_0">
              <a:extLst>
                <a:ext uri="{FF2B5EF4-FFF2-40B4-BE49-F238E27FC236}">
                  <a16:creationId xmlns:a16="http://schemas.microsoft.com/office/drawing/2014/main" id="{5E1B1D76-1617-32C1-BA94-E1110B32739E}"/>
                </a:ext>
              </a:extLst>
            </p:cNvPr>
            <p:cNvGrpSpPr/>
            <p:nvPr/>
          </p:nvGrpSpPr>
          <p:grpSpPr>
            <a:xfrm rot="-1104281">
              <a:off x="1789275" y="-343524"/>
              <a:ext cx="3090302" cy="3290287"/>
              <a:chOff x="1983803" y="4427169"/>
              <a:chExt cx="2575660" cy="2575660"/>
            </a:xfrm>
          </p:grpSpPr>
          <p:sp>
            <p:nvSpPr>
              <p:cNvPr id="5" name="Google Shape;93;g13d67aacbab_0_0">
                <a:extLst>
                  <a:ext uri="{FF2B5EF4-FFF2-40B4-BE49-F238E27FC236}">
                    <a16:creationId xmlns:a16="http://schemas.microsoft.com/office/drawing/2014/main" id="{DE700FF2-AD3F-14CC-2378-038B5AA7959C}"/>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 name="Google Shape;94;g13d67aacbab_0_0">
                <a:extLst>
                  <a:ext uri="{FF2B5EF4-FFF2-40B4-BE49-F238E27FC236}">
                    <a16:creationId xmlns:a16="http://schemas.microsoft.com/office/drawing/2014/main" id="{964DC467-C242-0138-E0B3-D9D7462F979B}"/>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14" name="Textfeld 13">
            <a:extLst>
              <a:ext uri="{FF2B5EF4-FFF2-40B4-BE49-F238E27FC236}">
                <a16:creationId xmlns:a16="http://schemas.microsoft.com/office/drawing/2014/main" id="{89B77C80-CE7C-2515-5E50-ADAAE056E161}"/>
              </a:ext>
            </a:extLst>
          </p:cNvPr>
          <p:cNvSpPr txBox="1"/>
          <p:nvPr/>
        </p:nvSpPr>
        <p:spPr>
          <a:xfrm>
            <a:off x="1990702" y="6822501"/>
            <a:ext cx="5412507" cy="83099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a:solidFill>
                  <a:srgbClr val="000000"/>
                </a:solidFill>
                <a:latin typeface="Arial"/>
                <a:ea typeface="Arial"/>
                <a:cs typeface="Arial"/>
                <a:sym typeface="Arial"/>
              </a:rPr>
              <a:t>Greta Thunberg</a:t>
            </a:r>
            <a:endParaRPr lang="en-US"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a:solidFill>
                  <a:srgbClr val="000000"/>
                </a:solidFill>
                <a:latin typeface="Arial"/>
                <a:ea typeface="Arial"/>
                <a:cs typeface="Arial"/>
                <a:sym typeface="Arial"/>
              </a:rPr>
              <a:t>2019</a:t>
            </a: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610636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dirty="0">
                <a:solidFill>
                  <a:srgbClr val="E3FCC6"/>
                </a:solidFill>
                <a:latin typeface="Libre Franklin Black"/>
                <a:ea typeface="Libre Franklin Black"/>
                <a:cs typeface="Libre Franklin Black"/>
                <a:sym typeface="Libre Franklin Black"/>
              </a:rPr>
              <a:t>2023</a:t>
            </a:r>
            <a:endParaRPr sz="1400" b="0" i="0" u="none" strike="noStrike" cap="none" dirty="0">
              <a:solidFill>
                <a:srgbClr val="E3FCC6"/>
              </a:solidFill>
              <a:latin typeface="Arial"/>
              <a:ea typeface="Arial"/>
              <a:cs typeface="Arial"/>
              <a:sym typeface="Arial"/>
            </a:endParaRPr>
          </a:p>
        </p:txBody>
      </p:sp>
      <p:sp>
        <p:nvSpPr>
          <p:cNvPr id="111" name="Google Shape;111;p17"/>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DE" sz="5400" b="0" i="0" u="none" strike="noStrike" cap="none" dirty="0">
                <a:solidFill>
                  <a:schemeClr val="dk1"/>
                </a:solidFill>
                <a:latin typeface="Arial"/>
                <a:ea typeface="Arial"/>
                <a:cs typeface="Arial"/>
                <a:sym typeface="Arial"/>
              </a:rPr>
              <a:t>Dezember</a:t>
            </a:r>
            <a:endParaRPr sz="1100" b="0" i="0" u="none" strike="noStrike" cap="none" dirty="0">
              <a:solidFill>
                <a:schemeClr val="dk1"/>
              </a:solidFill>
              <a:latin typeface="Arial"/>
              <a:ea typeface="Arial"/>
              <a:cs typeface="Arial"/>
              <a:sym typeface="Arial"/>
            </a:endParaRPr>
          </a:p>
        </p:txBody>
      </p:sp>
      <p:graphicFrame>
        <p:nvGraphicFramePr>
          <p:cNvPr id="112" name="Google Shape;112;p17"/>
          <p:cNvGraphicFramePr/>
          <p:nvPr>
            <p:extLst>
              <p:ext uri="{D42A27DB-BD31-4B8C-83A1-F6EECF244321}">
                <p14:modId xmlns:p14="http://schemas.microsoft.com/office/powerpoint/2010/main" val="2509276366"/>
              </p:ext>
            </p:extLst>
          </p:nvPr>
        </p:nvGraphicFramePr>
        <p:xfrm>
          <a:off x="775452" y="8983170"/>
          <a:ext cx="7873733" cy="2792416"/>
        </p:xfrm>
        <a:graphic>
          <a:graphicData uri="http://schemas.openxmlformats.org/drawingml/2006/table">
            <a:tbl>
              <a:tblPr>
                <a:noFill/>
                <a:tableStyleId>{A067D1B2-5F62-4524-97B1-43EEC7548E8E}</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06783">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Mo</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Di</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Mi</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Do</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Fr</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Sa</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6ABA0A"/>
                          </a:solidFill>
                          <a:latin typeface="Arial Black"/>
                          <a:ea typeface="Arial Black"/>
                          <a:cs typeface="Arial Black"/>
                          <a:sym typeface="Arial Black"/>
                        </a:rPr>
                        <a:t>So</a:t>
                      </a:r>
                      <a:endParaRPr sz="1400" u="none" strike="noStrike" cap="none" dirty="0">
                        <a:solidFill>
                          <a:srgbClr val="6ABA0A"/>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endParaRPr lang="de-AT" sz="1890" dirty="0">
                        <a:solidFill>
                          <a:schemeClr val="tx1"/>
                        </a:solidFill>
                        <a:effectLst/>
                        <a:latin typeface="Arial Black" panose="020B0A04020102020204" pitchFamily="34" charset="0"/>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algn="ctr" fontAlgn="ctr"/>
                      <a:r>
                        <a:rPr lang="de-AT" sz="1890">
                          <a:solidFill>
                            <a:schemeClr val="tx1"/>
                          </a:solidFill>
                          <a:effectLst/>
                          <a:latin typeface="Arial Black" panose="020B0A04020102020204" pitchFamily="34" charset="0"/>
                        </a:rPr>
                        <a:t>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algn="ctr" fontAlgn="ctr"/>
                      <a:r>
                        <a:rPr lang="de-AT" sz="1890">
                          <a:solidFill>
                            <a:schemeClr val="tx1"/>
                          </a:solidFill>
                          <a:effectLst/>
                          <a:latin typeface="Arial Black" panose="020B0A04020102020204" pitchFamily="34" charset="0"/>
                        </a:rPr>
                        <a:t>11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algn="ctr" fontAlgn="ctr"/>
                      <a:r>
                        <a:rPr lang="de-AT" sz="1890">
                          <a:solidFill>
                            <a:schemeClr val="tx1"/>
                          </a:solidFill>
                          <a:effectLst/>
                          <a:latin typeface="Arial Black" panose="020B0A04020102020204" pitchFamily="34" charset="0"/>
                        </a:rPr>
                        <a:t>18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algn="ctr" fontAlgn="ctr"/>
                      <a:r>
                        <a:rPr lang="de-AT" sz="1890">
                          <a:solidFill>
                            <a:schemeClr val="tx1"/>
                          </a:solidFill>
                          <a:effectLst/>
                          <a:latin typeface="Arial Black" panose="020B0A04020102020204" pitchFamily="34" charset="0"/>
                        </a:rPr>
                        <a:t>25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26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31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113" name="Google Shape;113;p17"/>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114" name="Google Shape;114;p17"/>
          <p:cNvGrpSpPr/>
          <p:nvPr/>
        </p:nvGrpSpPr>
        <p:grpSpPr>
          <a:xfrm>
            <a:off x="1030791" y="813293"/>
            <a:ext cx="7249209" cy="7214707"/>
            <a:chOff x="647653" y="475892"/>
            <a:chExt cx="8262644" cy="8122343"/>
          </a:xfrm>
        </p:grpSpPr>
        <p:grpSp>
          <p:nvGrpSpPr>
            <p:cNvPr id="115" name="Google Shape;115;p17"/>
            <p:cNvGrpSpPr/>
            <p:nvPr/>
          </p:nvGrpSpPr>
          <p:grpSpPr>
            <a:xfrm>
              <a:off x="647653" y="475892"/>
              <a:ext cx="8262644" cy="8122343"/>
              <a:chOff x="1247274" y="1077809"/>
              <a:chExt cx="7382832" cy="7257471"/>
            </a:xfrm>
          </p:grpSpPr>
          <p:sp>
            <p:nvSpPr>
              <p:cNvPr id="116" name="Google Shape;116;p17"/>
              <p:cNvSpPr/>
              <p:nvPr/>
            </p:nvSpPr>
            <p:spPr>
              <a:xfrm>
                <a:off x="1503320" y="1077809"/>
                <a:ext cx="7106652" cy="7106652"/>
              </a:xfrm>
              <a:prstGeom prst="ellipse">
                <a:avLst/>
              </a:prstGeom>
              <a:solidFill>
                <a:srgbClr val="E3FCC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17"/>
              <p:cNvSpPr/>
              <p:nvPr/>
            </p:nvSpPr>
            <p:spPr>
              <a:xfrm>
                <a:off x="1247274" y="1165715"/>
                <a:ext cx="7106652" cy="7106652"/>
              </a:xfrm>
              <a:prstGeom prst="ellipse">
                <a:avLst/>
              </a:prstGeom>
              <a:solidFill>
                <a:srgbClr val="6ABA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17"/>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9" name="Google Shape;119;p17"/>
            <p:cNvSpPr txBox="1"/>
            <p:nvPr/>
          </p:nvSpPr>
          <p:spPr>
            <a:xfrm>
              <a:off x="1155223" y="2711397"/>
              <a:ext cx="7306019" cy="445844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de-DE" sz="3200" b="0" i="0" u="none" strike="noStrike" cap="none" dirty="0">
                  <a:solidFill>
                    <a:schemeClr val="dk1"/>
                  </a:solidFill>
                  <a:latin typeface="Arial"/>
                  <a:ea typeface="Arial"/>
                  <a:cs typeface="Arial"/>
                  <a:sym typeface="Arial"/>
                </a:rPr>
                <a:t>Emissionsreduzierung und </a:t>
              </a:r>
            </a:p>
            <a:p>
              <a:pPr marL="0" marR="0" lvl="0" indent="0" algn="ctr" rtl="0">
                <a:lnSpc>
                  <a:spcPct val="100000"/>
                </a:lnSpc>
                <a:spcBef>
                  <a:spcPts val="0"/>
                </a:spcBef>
                <a:spcAft>
                  <a:spcPts val="0"/>
                </a:spcAft>
                <a:buClr>
                  <a:srgbClr val="000000"/>
                </a:buClr>
                <a:buSzPts val="3600"/>
                <a:buFont typeface="Arial"/>
                <a:buNone/>
              </a:pPr>
              <a:r>
                <a:rPr lang="de-DE" sz="3200" b="0" i="0" u="none" strike="noStrike" cap="none" dirty="0">
                  <a:solidFill>
                    <a:schemeClr val="dk1"/>
                  </a:solidFill>
                  <a:latin typeface="Arial"/>
                  <a:ea typeface="Arial"/>
                  <a:cs typeface="Arial"/>
                  <a:sym typeface="Arial"/>
                </a:rPr>
                <a:t>grüner Aufschwung können nicht weiter aufgeschoben werden.</a:t>
              </a:r>
            </a:p>
            <a:p>
              <a:pPr marL="0" marR="0" lvl="0" indent="0" algn="ctr" rtl="0">
                <a:lnSpc>
                  <a:spcPct val="100000"/>
                </a:lnSpc>
                <a:spcBef>
                  <a:spcPts val="0"/>
                </a:spcBef>
                <a:spcAft>
                  <a:spcPts val="0"/>
                </a:spcAft>
                <a:buClr>
                  <a:srgbClr val="000000"/>
                </a:buClr>
                <a:buSzPts val="3600"/>
                <a:buFont typeface="Arial"/>
                <a:buNone/>
              </a:pPr>
              <a:r>
                <a:rPr lang="de-DE" sz="3200" b="0" i="0" u="none" strike="noStrike" cap="none" dirty="0">
                  <a:solidFill>
                    <a:schemeClr val="dk1"/>
                  </a:solidFill>
                  <a:latin typeface="Arial"/>
                  <a:ea typeface="Arial"/>
                  <a:cs typeface="Arial"/>
                  <a:sym typeface="Arial"/>
                </a:rPr>
                <a:t> </a:t>
              </a:r>
              <a:r>
                <a:rPr lang="de-DE" sz="3200" b="1" i="0" u="none" strike="noStrike" cap="none" dirty="0">
                  <a:solidFill>
                    <a:schemeClr val="bg1"/>
                  </a:solidFill>
                  <a:latin typeface="Arial"/>
                  <a:ea typeface="Arial"/>
                  <a:cs typeface="Arial"/>
                  <a:sym typeface="Arial"/>
                </a:rPr>
                <a:t>Die Zeit für Klimaschutz-</a:t>
              </a:r>
              <a:r>
                <a:rPr lang="de-DE" sz="3200" b="1" i="0" u="none" strike="noStrike" cap="none" dirty="0" err="1">
                  <a:solidFill>
                    <a:schemeClr val="bg1"/>
                  </a:solidFill>
                  <a:latin typeface="Arial"/>
                  <a:ea typeface="Arial"/>
                  <a:cs typeface="Arial"/>
                  <a:sym typeface="Arial"/>
                </a:rPr>
                <a:t>maßnahmen</a:t>
              </a:r>
              <a:r>
                <a:rPr lang="de-DE" sz="3200" b="1" i="0" u="none" strike="noStrike" cap="none" dirty="0">
                  <a:solidFill>
                    <a:schemeClr val="bg1"/>
                  </a:solidFill>
                  <a:latin typeface="Arial"/>
                  <a:ea typeface="Arial"/>
                  <a:cs typeface="Arial"/>
                  <a:sym typeface="Arial"/>
                </a:rPr>
                <a:t> ist jetzt</a:t>
              </a:r>
              <a:r>
                <a:rPr lang="de-DE" sz="3200" b="0" i="0" u="none" strike="noStrike" cap="none" dirty="0">
                  <a:solidFill>
                    <a:schemeClr val="dk1"/>
                  </a:solidFill>
                  <a:latin typeface="Arial"/>
                  <a:ea typeface="Arial"/>
                  <a:cs typeface="Arial"/>
                  <a:sym typeface="Arial"/>
                </a:rPr>
                <a:t>. </a:t>
              </a:r>
            </a:p>
            <a:p>
              <a:pPr marL="0" marR="0" lvl="0" indent="0" algn="ctr" rtl="0">
                <a:lnSpc>
                  <a:spcPct val="100000"/>
                </a:lnSpc>
                <a:spcBef>
                  <a:spcPts val="0"/>
                </a:spcBef>
                <a:spcAft>
                  <a:spcPts val="0"/>
                </a:spcAft>
                <a:buClr>
                  <a:srgbClr val="000000"/>
                </a:buClr>
                <a:buSzPts val="3600"/>
                <a:buFont typeface="Arial"/>
                <a:buNone/>
              </a:pPr>
              <a:r>
                <a:rPr lang="de-DE" sz="3200" b="1" i="0" u="none" strike="noStrike" cap="none" dirty="0">
                  <a:solidFill>
                    <a:schemeClr val="dk1"/>
                  </a:solidFill>
                  <a:latin typeface="Arial"/>
                  <a:ea typeface="Arial"/>
                  <a:cs typeface="Arial"/>
                  <a:sym typeface="Arial"/>
                </a:rPr>
                <a:t>Der Weg nach vorne kann nur gemeinsam beschritten </a:t>
              </a:r>
            </a:p>
            <a:p>
              <a:pPr marL="0" marR="0" lvl="0" indent="0" algn="ctr" rtl="0">
                <a:lnSpc>
                  <a:spcPct val="100000"/>
                </a:lnSpc>
                <a:spcBef>
                  <a:spcPts val="0"/>
                </a:spcBef>
                <a:spcAft>
                  <a:spcPts val="0"/>
                </a:spcAft>
                <a:buClr>
                  <a:srgbClr val="000000"/>
                </a:buClr>
                <a:buSzPts val="3600"/>
                <a:buFont typeface="Arial"/>
                <a:buNone/>
              </a:pPr>
              <a:r>
                <a:rPr lang="de-DE" sz="3200" b="1" i="0" u="none" strike="noStrike" cap="none" dirty="0">
                  <a:solidFill>
                    <a:schemeClr val="dk1"/>
                  </a:solidFill>
                  <a:latin typeface="Arial"/>
                  <a:ea typeface="Arial"/>
                  <a:cs typeface="Arial"/>
                  <a:sym typeface="Arial"/>
                </a:rPr>
                <a:t>werden</a:t>
              </a:r>
              <a:r>
                <a:rPr lang="de-DE" sz="3200" b="0" i="0" u="none" strike="noStrike" cap="none" dirty="0">
                  <a:solidFill>
                    <a:schemeClr val="dk1"/>
                  </a:solidFill>
                  <a:latin typeface="Arial"/>
                  <a:ea typeface="Arial"/>
                  <a:cs typeface="Arial"/>
                  <a:sym typeface="Arial"/>
                </a:rPr>
                <a:t>.</a:t>
              </a:r>
              <a:endParaRPr lang="en-US" sz="1200" b="0" i="0" u="none" strike="noStrike" cap="none" dirty="0">
                <a:solidFill>
                  <a:srgbClr val="000000"/>
                </a:solidFill>
                <a:latin typeface="Arial"/>
                <a:ea typeface="Arial"/>
                <a:cs typeface="Arial"/>
                <a:sym typeface="Arial"/>
              </a:endParaRPr>
            </a:p>
          </p:txBody>
        </p:sp>
        <p:sp>
          <p:nvSpPr>
            <p:cNvPr id="120" name="Google Shape;120;p17"/>
            <p:cNvSpPr txBox="1"/>
            <p:nvPr/>
          </p:nvSpPr>
          <p:spPr>
            <a:xfrm rot="21085452">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dirty="0">
                <a:solidFill>
                  <a:srgbClr val="000000"/>
                </a:solidFill>
                <a:latin typeface="Arial"/>
                <a:ea typeface="Arial"/>
                <a:cs typeface="Arial"/>
                <a:sym typeface="Arial"/>
              </a:endParaRPr>
            </a:p>
          </p:txBody>
        </p:sp>
        <p:sp>
          <p:nvSpPr>
            <p:cNvPr id="121" name="Google Shape;121;p17"/>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pic>
        <p:nvPicPr>
          <p:cNvPr id="122" name="Google Shape;122;p17"/>
          <p:cNvPicPr preferRelativeResize="0"/>
          <p:nvPr/>
        </p:nvPicPr>
        <p:blipFill>
          <a:blip r:embed="rId4"/>
          <a:srcRect/>
          <a:stretch/>
        </p:blipFill>
        <p:spPr>
          <a:xfrm>
            <a:off x="7262536" y="7709988"/>
            <a:ext cx="1135698" cy="1135698"/>
          </a:xfrm>
          <a:prstGeom prst="rect">
            <a:avLst/>
          </a:prstGeom>
          <a:noFill/>
          <a:ln>
            <a:noFill/>
          </a:ln>
        </p:spPr>
      </p:pic>
      <p:pic>
        <p:nvPicPr>
          <p:cNvPr id="123" name="Google Shape;123;p17"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124" name="Google Shape;124;p17"/>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125" name="Google Shape;125;p17"/>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2" name="Google Shape;88;g13d67aacbab_0_0">
            <a:extLst>
              <a:ext uri="{FF2B5EF4-FFF2-40B4-BE49-F238E27FC236}">
                <a16:creationId xmlns:a16="http://schemas.microsoft.com/office/drawing/2014/main" id="{F00E5286-1EC9-A3A1-14B5-3FE5E09F5D04}"/>
              </a:ext>
            </a:extLst>
          </p:cNvPr>
          <p:cNvGrpSpPr/>
          <p:nvPr/>
        </p:nvGrpSpPr>
        <p:grpSpPr>
          <a:xfrm>
            <a:off x="510656" y="-442225"/>
            <a:ext cx="4671850" cy="4254175"/>
            <a:chOff x="463685" y="-747221"/>
            <a:chExt cx="4856274" cy="4377693"/>
          </a:xfrm>
        </p:grpSpPr>
        <p:grpSp>
          <p:nvGrpSpPr>
            <p:cNvPr id="3" name="Google Shape;89;g13d67aacbab_0_0">
              <a:extLst>
                <a:ext uri="{FF2B5EF4-FFF2-40B4-BE49-F238E27FC236}">
                  <a16:creationId xmlns:a16="http://schemas.microsoft.com/office/drawing/2014/main" id="{D1FBDC03-7AD9-6989-4A89-7AA05EB892CC}"/>
                </a:ext>
              </a:extLst>
            </p:cNvPr>
            <p:cNvGrpSpPr/>
            <p:nvPr/>
          </p:nvGrpSpPr>
          <p:grpSpPr>
            <a:xfrm rot="-1104281">
              <a:off x="904066" y="-63511"/>
              <a:ext cx="3090302" cy="3290287"/>
              <a:chOff x="1983803" y="4427169"/>
              <a:chExt cx="2575660" cy="2575660"/>
            </a:xfrm>
          </p:grpSpPr>
          <p:sp>
            <p:nvSpPr>
              <p:cNvPr id="7" name="Google Shape;90;g13d67aacbab_0_0">
                <a:extLst>
                  <a:ext uri="{FF2B5EF4-FFF2-40B4-BE49-F238E27FC236}">
                    <a16:creationId xmlns:a16="http://schemas.microsoft.com/office/drawing/2014/main" id="{A4891D46-DD6D-9964-5F17-7CEA8D0824D8}"/>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 name="Google Shape;91;g13d67aacbab_0_0">
                <a:extLst>
                  <a:ext uri="{FF2B5EF4-FFF2-40B4-BE49-F238E27FC236}">
                    <a16:creationId xmlns:a16="http://schemas.microsoft.com/office/drawing/2014/main" id="{12A9EAC2-2DF4-A646-5B04-9FD1FD2DE84A}"/>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4" name="Google Shape;92;g13d67aacbab_0_0">
              <a:extLst>
                <a:ext uri="{FF2B5EF4-FFF2-40B4-BE49-F238E27FC236}">
                  <a16:creationId xmlns:a16="http://schemas.microsoft.com/office/drawing/2014/main" id="{5E1B1D76-1617-32C1-BA94-E1110B32739E}"/>
                </a:ext>
              </a:extLst>
            </p:cNvPr>
            <p:cNvGrpSpPr/>
            <p:nvPr/>
          </p:nvGrpSpPr>
          <p:grpSpPr>
            <a:xfrm rot="-1104281">
              <a:off x="1789275" y="-343524"/>
              <a:ext cx="3090302" cy="3290287"/>
              <a:chOff x="1983803" y="4427169"/>
              <a:chExt cx="2575660" cy="2575660"/>
            </a:xfrm>
          </p:grpSpPr>
          <p:sp>
            <p:nvSpPr>
              <p:cNvPr id="5" name="Google Shape;93;g13d67aacbab_0_0">
                <a:extLst>
                  <a:ext uri="{FF2B5EF4-FFF2-40B4-BE49-F238E27FC236}">
                    <a16:creationId xmlns:a16="http://schemas.microsoft.com/office/drawing/2014/main" id="{DE700FF2-AD3F-14CC-2378-038B5AA7959C}"/>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 name="Google Shape;94;g13d67aacbab_0_0">
                <a:extLst>
                  <a:ext uri="{FF2B5EF4-FFF2-40B4-BE49-F238E27FC236}">
                    <a16:creationId xmlns:a16="http://schemas.microsoft.com/office/drawing/2014/main" id="{964DC467-C242-0138-E0B3-D9D7462F979B}"/>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14" name="Textfeld 13">
            <a:extLst>
              <a:ext uri="{FF2B5EF4-FFF2-40B4-BE49-F238E27FC236}">
                <a16:creationId xmlns:a16="http://schemas.microsoft.com/office/drawing/2014/main" id="{89B77C80-CE7C-2515-5E50-ADAAE056E161}"/>
              </a:ext>
            </a:extLst>
          </p:cNvPr>
          <p:cNvSpPr txBox="1"/>
          <p:nvPr/>
        </p:nvSpPr>
        <p:spPr>
          <a:xfrm>
            <a:off x="2006064" y="6871099"/>
            <a:ext cx="5412507" cy="83099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a:solidFill>
                  <a:srgbClr val="000000"/>
                </a:solidFill>
                <a:latin typeface="Arial"/>
                <a:ea typeface="Arial"/>
                <a:cs typeface="Arial"/>
                <a:sym typeface="Arial"/>
              </a:rPr>
              <a:t>Massimo di </a:t>
            </a:r>
            <a:r>
              <a:rPr lang="en-US" sz="2400" b="0" i="1" u="none" strike="noStrike" cap="none" dirty="0" err="1">
                <a:solidFill>
                  <a:srgbClr val="000000"/>
                </a:solidFill>
                <a:latin typeface="Arial"/>
                <a:ea typeface="Arial"/>
                <a:cs typeface="Arial"/>
                <a:sym typeface="Arial"/>
              </a:rPr>
              <a:t>Tria</a:t>
            </a:r>
            <a:endParaRPr lang="en-US" sz="2400" b="0" i="1"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a:solidFill>
                  <a:srgbClr val="000000"/>
                </a:solidFill>
                <a:latin typeface="Arial"/>
                <a:ea typeface="Arial"/>
                <a:cs typeface="Arial"/>
                <a:sym typeface="Arial"/>
              </a:rPr>
              <a:t>2022</a:t>
            </a: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697403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pSp>
        <p:nvGrpSpPr>
          <p:cNvPr id="4" name="Google Shape;795;p45">
            <a:extLst>
              <a:ext uri="{FF2B5EF4-FFF2-40B4-BE49-F238E27FC236}">
                <a16:creationId xmlns:a16="http://schemas.microsoft.com/office/drawing/2014/main" id="{9573615F-CAB3-DA2C-5849-EB5312E72EDA}"/>
              </a:ext>
            </a:extLst>
          </p:cNvPr>
          <p:cNvGrpSpPr/>
          <p:nvPr/>
        </p:nvGrpSpPr>
        <p:grpSpPr>
          <a:xfrm>
            <a:off x="938550" y="858833"/>
            <a:ext cx="7686000" cy="7686000"/>
            <a:chOff x="1247274" y="1077809"/>
            <a:chExt cx="7382832" cy="7257471"/>
          </a:xfrm>
        </p:grpSpPr>
        <p:sp>
          <p:nvSpPr>
            <p:cNvPr id="5" name="Google Shape;796;p45">
              <a:extLst>
                <a:ext uri="{FF2B5EF4-FFF2-40B4-BE49-F238E27FC236}">
                  <a16:creationId xmlns:a16="http://schemas.microsoft.com/office/drawing/2014/main" id="{B368F772-8F6F-168B-D201-F7FBBF64ED7E}"/>
                </a:ext>
              </a:extLst>
            </p:cNvPr>
            <p:cNvSpPr/>
            <p:nvPr/>
          </p:nvSpPr>
          <p:spPr>
            <a:xfrm>
              <a:off x="1503320" y="1077809"/>
              <a:ext cx="7106652" cy="7106652"/>
            </a:xfrm>
            <a:prstGeom prst="ellipse">
              <a:avLst/>
            </a:prstGeom>
            <a:solidFill>
              <a:srgbClr val="FFE4B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797;p45">
              <a:extLst>
                <a:ext uri="{FF2B5EF4-FFF2-40B4-BE49-F238E27FC236}">
                  <a16:creationId xmlns:a16="http://schemas.microsoft.com/office/drawing/2014/main" id="{BBB486F8-D808-A480-BC27-513376380F1F}"/>
                </a:ext>
              </a:extLst>
            </p:cNvPr>
            <p:cNvSpPr/>
            <p:nvPr/>
          </p:nvSpPr>
          <p:spPr>
            <a:xfrm>
              <a:off x="1247274" y="1165715"/>
              <a:ext cx="7106652" cy="7106652"/>
            </a:xfrm>
            <a:prstGeom prst="ellipse">
              <a:avLst/>
            </a:prstGeom>
            <a:solidFill>
              <a:srgbClr val="FF9A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 name="Google Shape;798;p45">
              <a:extLst>
                <a:ext uri="{FF2B5EF4-FFF2-40B4-BE49-F238E27FC236}">
                  <a16:creationId xmlns:a16="http://schemas.microsoft.com/office/drawing/2014/main" id="{F51B8ED8-1878-00E4-C1DD-EE8420CFDBDF}"/>
                </a:ext>
              </a:extLst>
            </p:cNvPr>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05" name="Google Shape;105;p17"/>
          <p:cNvSpPr txBox="1"/>
          <p:nvPr/>
        </p:nvSpPr>
        <p:spPr>
          <a:xfrm>
            <a:off x="6379812" y="12121847"/>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dirty="0">
                <a:solidFill>
                  <a:schemeClr val="accent1"/>
                </a:solidFill>
                <a:latin typeface="Arial"/>
                <a:ea typeface="Arial"/>
                <a:cs typeface="Arial"/>
                <a:sym typeface="Arial"/>
              </a:rPr>
              <a:t>www.eu365.eu</a:t>
            </a:r>
            <a:endParaRPr sz="1400" b="0" i="0" u="none" strike="noStrike" cap="none" dirty="0">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1F1F7CDF-3631-1FA2-6212-229E87626347}"/>
              </a:ext>
            </a:extLst>
          </p:cNvPr>
          <p:cNvSpPr txBox="1"/>
          <p:nvPr/>
        </p:nvSpPr>
        <p:spPr>
          <a:xfrm>
            <a:off x="1309127" y="3720964"/>
            <a:ext cx="7190443" cy="2679836"/>
          </a:xfrm>
          <a:prstGeom prst="rect">
            <a:avLst/>
          </a:prstGeom>
          <a:noFill/>
        </p:spPr>
        <p:txBody>
          <a:bodyPr wrap="square" rtlCol="0">
            <a:spAutoFit/>
          </a:bodyPr>
          <a:lstStyle/>
          <a:p>
            <a:pPr algn="ctr">
              <a:lnSpc>
                <a:spcPct val="120000"/>
              </a:lnSpc>
            </a:pPr>
            <a:r>
              <a:rPr lang="de-AT" sz="4800" b="1" dirty="0">
                <a:solidFill>
                  <a:schemeClr val="bg1"/>
                </a:solidFill>
                <a:latin typeface="Libre Franklin ExtraBold" pitchFamily="2" charset="0"/>
              </a:rPr>
              <a:t>DIVERSITÄT </a:t>
            </a:r>
            <a:br>
              <a:rPr lang="de-AT" sz="4800" b="1" dirty="0">
                <a:solidFill>
                  <a:schemeClr val="bg1"/>
                </a:solidFill>
                <a:latin typeface="Libre Franklin ExtraBold" pitchFamily="2" charset="0"/>
              </a:rPr>
            </a:br>
            <a:r>
              <a:rPr lang="de-AT" sz="4800" b="1" dirty="0">
                <a:solidFill>
                  <a:schemeClr val="bg1"/>
                </a:solidFill>
                <a:latin typeface="Libre Franklin ExtraBold" pitchFamily="2" charset="0"/>
              </a:rPr>
              <a:t>UND</a:t>
            </a:r>
            <a:br>
              <a:rPr lang="de-AT" sz="4800" b="1" dirty="0">
                <a:solidFill>
                  <a:schemeClr val="bg1"/>
                </a:solidFill>
                <a:latin typeface="Libre Franklin ExtraBold" pitchFamily="2" charset="0"/>
              </a:rPr>
            </a:br>
            <a:r>
              <a:rPr lang="de-AT" sz="4800" b="1" dirty="0">
                <a:solidFill>
                  <a:schemeClr val="bg1"/>
                </a:solidFill>
                <a:latin typeface="Libre Franklin ExtraBold" pitchFamily="2" charset="0"/>
              </a:rPr>
              <a:t>INKLUSION</a:t>
            </a:r>
          </a:p>
        </p:txBody>
      </p:sp>
      <p:sp>
        <p:nvSpPr>
          <p:cNvPr id="7" name="TextBox 6">
            <a:extLst>
              <a:ext uri="{FF2B5EF4-FFF2-40B4-BE49-F238E27FC236}">
                <a16:creationId xmlns:a16="http://schemas.microsoft.com/office/drawing/2014/main" id="{72048E50-D440-6090-44F0-EA1488FE32B2}"/>
              </a:ext>
            </a:extLst>
          </p:cNvPr>
          <p:cNvSpPr txBox="1"/>
          <p:nvPr/>
        </p:nvSpPr>
        <p:spPr>
          <a:xfrm>
            <a:off x="2112990" y="11352406"/>
            <a:ext cx="6641054" cy="769441"/>
          </a:xfrm>
          <a:prstGeom prst="rect">
            <a:avLst/>
          </a:prstGeom>
          <a:noFill/>
        </p:spPr>
        <p:txBody>
          <a:bodyPr wrap="square">
            <a:spAutoFit/>
          </a:bodyPr>
          <a:lstStyle/>
          <a:p>
            <a:pPr algn="just"/>
            <a:r>
              <a:rPr lang="en-US" sz="1100" dirty="0">
                <a:solidFill>
                  <a:srgbClr val="000000"/>
                </a:solidFill>
                <a:effectLst/>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a:p>
            <a:pPr algn="just"/>
            <a:r>
              <a:rPr lang="en-US" sz="1100" dirty="0">
                <a:solidFill>
                  <a:srgbClr val="000000"/>
                </a:solidFill>
                <a:effectLst/>
              </a:rPr>
              <a:t>Agreement Number: 2021-1-AT01-KA210-VET-000034603</a:t>
            </a:r>
          </a:p>
        </p:txBody>
      </p:sp>
      <p:pic>
        <p:nvPicPr>
          <p:cNvPr id="9" name="Picture 8">
            <a:extLst>
              <a:ext uri="{FF2B5EF4-FFF2-40B4-BE49-F238E27FC236}">
                <a16:creationId xmlns:a16="http://schemas.microsoft.com/office/drawing/2014/main" id="{4AF3C25C-A238-D60F-9FEA-EABDFF242BCD}"/>
              </a:ext>
            </a:extLst>
          </p:cNvPr>
          <p:cNvPicPr>
            <a:picLocks noChangeAspect="1"/>
          </p:cNvPicPr>
          <p:nvPr/>
        </p:nvPicPr>
        <p:blipFill>
          <a:blip r:embed="rId3"/>
          <a:stretch>
            <a:fillRect/>
          </a:stretch>
        </p:blipFill>
        <p:spPr>
          <a:xfrm>
            <a:off x="847156" y="11300258"/>
            <a:ext cx="1164234" cy="1179587"/>
          </a:xfrm>
          <a:prstGeom prst="rect">
            <a:avLst/>
          </a:prstGeom>
        </p:spPr>
      </p:pic>
      <p:pic>
        <p:nvPicPr>
          <p:cNvPr id="93" name="Google Shape;93;p17"/>
          <p:cNvPicPr preferRelativeResize="0"/>
          <p:nvPr/>
        </p:nvPicPr>
        <p:blipFill rotWithShape="1">
          <a:blip r:embed="rId4">
            <a:alphaModFix/>
          </a:blip>
          <a:srcRect/>
          <a:stretch/>
        </p:blipFill>
        <p:spPr>
          <a:xfrm>
            <a:off x="5316400" y="865447"/>
            <a:ext cx="4284800" cy="2358263"/>
          </a:xfrm>
          <a:prstGeom prst="rect">
            <a:avLst/>
          </a:prstGeom>
          <a:noFill/>
          <a:ln>
            <a:noFill/>
          </a:ln>
        </p:spPr>
      </p:pic>
      <p:grpSp>
        <p:nvGrpSpPr>
          <p:cNvPr id="11" name="Group 10">
            <a:extLst>
              <a:ext uri="{FF2B5EF4-FFF2-40B4-BE49-F238E27FC236}">
                <a16:creationId xmlns:a16="http://schemas.microsoft.com/office/drawing/2014/main" id="{845673E8-DAE4-C08C-805D-5C5E0AA63D47}"/>
              </a:ext>
            </a:extLst>
          </p:cNvPr>
          <p:cNvGrpSpPr/>
          <p:nvPr/>
        </p:nvGrpSpPr>
        <p:grpSpPr>
          <a:xfrm>
            <a:off x="515353" y="8175967"/>
            <a:ext cx="8693755" cy="3657354"/>
            <a:chOff x="515353" y="8175967"/>
            <a:chExt cx="8693755" cy="3657354"/>
          </a:xfrm>
        </p:grpSpPr>
        <p:sp>
          <p:nvSpPr>
            <p:cNvPr id="12" name="Google Shape;90;p17">
              <a:extLst>
                <a:ext uri="{FF2B5EF4-FFF2-40B4-BE49-F238E27FC236}">
                  <a16:creationId xmlns:a16="http://schemas.microsoft.com/office/drawing/2014/main" id="{5264D726-85F2-EA22-78B0-F2E911136B94}"/>
                </a:ext>
              </a:extLst>
            </p:cNvPr>
            <p:cNvSpPr/>
            <p:nvPr/>
          </p:nvSpPr>
          <p:spPr>
            <a:xfrm>
              <a:off x="638614" y="8278502"/>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dirty="0">
                  <a:solidFill>
                    <a:srgbClr val="FF9A03"/>
                  </a:solidFill>
                  <a:latin typeface="Libre Franklin Black"/>
                  <a:ea typeface="Libre Franklin Black"/>
                  <a:cs typeface="Libre Franklin Black"/>
                  <a:sym typeface="Libre Franklin Black"/>
                </a:rPr>
                <a:t>2023</a:t>
              </a:r>
              <a:endParaRPr sz="1400" b="0" i="0" u="none" strike="noStrike" cap="none" dirty="0">
                <a:solidFill>
                  <a:srgbClr val="FF9A03"/>
                </a:solidFill>
                <a:latin typeface="Arial"/>
                <a:ea typeface="Arial"/>
                <a:cs typeface="Arial"/>
                <a:sym typeface="Arial"/>
              </a:endParaRPr>
            </a:p>
          </p:txBody>
        </p:sp>
        <p:sp>
          <p:nvSpPr>
            <p:cNvPr id="13" name="Google Shape;90;p17">
              <a:extLst>
                <a:ext uri="{FF2B5EF4-FFF2-40B4-BE49-F238E27FC236}">
                  <a16:creationId xmlns:a16="http://schemas.microsoft.com/office/drawing/2014/main" id="{4163E751-93BA-761B-EF70-1C47E389C0BE}"/>
                </a:ext>
              </a:extLst>
            </p:cNvPr>
            <p:cNvSpPr/>
            <p:nvPr/>
          </p:nvSpPr>
          <p:spPr>
            <a:xfrm>
              <a:off x="515353" y="8175967"/>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dirty="0">
                  <a:solidFill>
                    <a:srgbClr val="FFE4BC"/>
                  </a:solidFill>
                  <a:latin typeface="Libre Franklin Black"/>
                  <a:ea typeface="Libre Franklin Black"/>
                  <a:cs typeface="Libre Franklin Black"/>
                  <a:sym typeface="Libre Franklin Black"/>
                </a:rPr>
                <a:t>2023</a:t>
              </a:r>
              <a:endParaRPr sz="1400" b="0" i="0" u="none" strike="noStrike" cap="none" dirty="0">
                <a:solidFill>
                  <a:srgbClr val="FFE4BC"/>
                </a:solidFill>
                <a:latin typeface="Arial"/>
                <a:ea typeface="Arial"/>
                <a:cs typeface="Arial"/>
                <a:sym typeface="Arial"/>
              </a:endParaRPr>
            </a:p>
          </p:txBody>
        </p:sp>
      </p:grpSp>
    </p:spTree>
    <p:extLst>
      <p:ext uri="{BB962C8B-B14F-4D97-AF65-F5344CB8AC3E}">
        <p14:creationId xmlns:p14="http://schemas.microsoft.com/office/powerpoint/2010/main" val="3757420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dirty="0">
                <a:solidFill>
                  <a:srgbClr val="FFE4BC"/>
                </a:solidFill>
                <a:latin typeface="Libre Franklin Black"/>
                <a:ea typeface="Libre Franklin Black"/>
                <a:cs typeface="Libre Franklin Black"/>
                <a:sym typeface="Libre Franklin Black"/>
              </a:rPr>
              <a:t>2023</a:t>
            </a:r>
            <a:endParaRPr sz="1400" b="0" i="0" u="none" strike="noStrike" cap="none" dirty="0">
              <a:solidFill>
                <a:srgbClr val="FFE4BC"/>
              </a:solidFill>
              <a:latin typeface="Arial"/>
              <a:ea typeface="Arial"/>
              <a:cs typeface="Arial"/>
              <a:sym typeface="Arial"/>
            </a:endParaRPr>
          </a:p>
        </p:txBody>
      </p:sp>
      <p:sp>
        <p:nvSpPr>
          <p:cNvPr id="111" name="Google Shape;111;p17"/>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DE" sz="5400" dirty="0">
                <a:solidFill>
                  <a:schemeClr val="dk1"/>
                </a:solidFill>
              </a:rPr>
              <a:t>J</a:t>
            </a:r>
            <a:r>
              <a:rPr lang="de-AT" sz="5400" dirty="0" err="1">
                <a:solidFill>
                  <a:schemeClr val="dk1"/>
                </a:solidFill>
              </a:rPr>
              <a:t>änner</a:t>
            </a:r>
            <a:endParaRPr sz="1100" b="0" i="0" u="none" strike="noStrike" cap="none" dirty="0">
              <a:solidFill>
                <a:schemeClr val="dk1"/>
              </a:solidFill>
              <a:latin typeface="Arial"/>
              <a:ea typeface="Arial"/>
              <a:cs typeface="Arial"/>
              <a:sym typeface="Arial"/>
            </a:endParaRPr>
          </a:p>
        </p:txBody>
      </p:sp>
      <p:graphicFrame>
        <p:nvGraphicFramePr>
          <p:cNvPr id="112" name="Google Shape;112;p17"/>
          <p:cNvGraphicFramePr/>
          <p:nvPr>
            <p:extLst>
              <p:ext uri="{D42A27DB-BD31-4B8C-83A1-F6EECF244321}">
                <p14:modId xmlns:p14="http://schemas.microsoft.com/office/powerpoint/2010/main" val="1088765612"/>
              </p:ext>
            </p:extLst>
          </p:nvPr>
        </p:nvGraphicFramePr>
        <p:xfrm>
          <a:off x="976084" y="8993075"/>
          <a:ext cx="7894775" cy="2792416"/>
        </p:xfrm>
        <a:graphic>
          <a:graphicData uri="http://schemas.openxmlformats.org/drawingml/2006/table">
            <a:tbl>
              <a:tblPr>
                <a:noFill/>
                <a:tableStyleId>{A067D1B2-5F62-4524-97B1-43EEC7548E8E}</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2782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Mo</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Di</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Mi</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Do</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Fr</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Sa</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So</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algn="ctr" fontAlgn="ctr"/>
                      <a:r>
                        <a:rPr lang="de-AT" sz="1890">
                          <a:solidFill>
                            <a:schemeClr val="tx1"/>
                          </a:solidFill>
                          <a:effectLst/>
                          <a:latin typeface="Arial Black" panose="020B0A04020102020204" pitchFamily="34" charset="0"/>
                        </a:rPr>
                        <a:t>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algn="ctr" fontAlgn="ctr"/>
                      <a:r>
                        <a:rPr lang="de-AT" sz="1890">
                          <a:solidFill>
                            <a:schemeClr val="tx1"/>
                          </a:solidFill>
                          <a:effectLst/>
                          <a:latin typeface="Arial Black" panose="020B0A04020102020204" pitchFamily="34" charset="0"/>
                        </a:rPr>
                        <a:t>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algn="ctr" fontAlgn="ctr"/>
                      <a:r>
                        <a:rPr lang="de-AT" sz="1890">
                          <a:solidFill>
                            <a:schemeClr val="tx1"/>
                          </a:solidFill>
                          <a:effectLst/>
                          <a:latin typeface="Arial Black" panose="020B0A04020102020204" pitchFamily="34" charset="0"/>
                        </a:rPr>
                        <a:t>16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19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algn="ctr" fontAlgn="ctr"/>
                      <a:r>
                        <a:rPr lang="de-AT" sz="1890">
                          <a:solidFill>
                            <a:schemeClr val="tx1"/>
                          </a:solidFill>
                          <a:effectLst/>
                          <a:latin typeface="Arial Black" panose="020B0A04020102020204" pitchFamily="34" charset="0"/>
                        </a:rPr>
                        <a:t>23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algn="ctr" fontAlgn="ctr"/>
                      <a:r>
                        <a:rPr lang="de-AT" sz="1890">
                          <a:solidFill>
                            <a:schemeClr val="tx1"/>
                          </a:solidFill>
                          <a:effectLst/>
                          <a:latin typeface="Arial Black" panose="020B0A04020102020204" pitchFamily="34" charset="0"/>
                        </a:rPr>
                        <a:t>30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31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113" name="Google Shape;113;p17"/>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114" name="Google Shape;114;p17"/>
          <p:cNvGrpSpPr/>
          <p:nvPr/>
        </p:nvGrpSpPr>
        <p:grpSpPr>
          <a:xfrm>
            <a:off x="1030791" y="813293"/>
            <a:ext cx="7249209" cy="7214707"/>
            <a:chOff x="647653" y="475892"/>
            <a:chExt cx="8262644" cy="8122343"/>
          </a:xfrm>
        </p:grpSpPr>
        <p:grpSp>
          <p:nvGrpSpPr>
            <p:cNvPr id="115" name="Google Shape;115;p17"/>
            <p:cNvGrpSpPr/>
            <p:nvPr/>
          </p:nvGrpSpPr>
          <p:grpSpPr>
            <a:xfrm>
              <a:off x="647653" y="475892"/>
              <a:ext cx="8262644" cy="8122343"/>
              <a:chOff x="1247274" y="1077809"/>
              <a:chExt cx="7382832" cy="7257471"/>
            </a:xfrm>
          </p:grpSpPr>
          <p:sp>
            <p:nvSpPr>
              <p:cNvPr id="116" name="Google Shape;116;p17"/>
              <p:cNvSpPr/>
              <p:nvPr/>
            </p:nvSpPr>
            <p:spPr>
              <a:xfrm>
                <a:off x="1503320" y="1077809"/>
                <a:ext cx="7106652" cy="7106652"/>
              </a:xfrm>
              <a:prstGeom prst="ellipse">
                <a:avLst/>
              </a:prstGeom>
              <a:solidFill>
                <a:srgbClr val="FFE4B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17"/>
              <p:cNvSpPr/>
              <p:nvPr/>
            </p:nvSpPr>
            <p:spPr>
              <a:xfrm>
                <a:off x="1247274" y="1165715"/>
                <a:ext cx="7106652" cy="7106652"/>
              </a:xfrm>
              <a:prstGeom prst="ellipse">
                <a:avLst/>
              </a:prstGeom>
              <a:solidFill>
                <a:srgbClr val="FF9A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17"/>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9" name="Google Shape;119;p17"/>
            <p:cNvSpPr txBox="1"/>
            <p:nvPr/>
          </p:nvSpPr>
          <p:spPr>
            <a:xfrm>
              <a:off x="893813" y="1998228"/>
              <a:ext cx="7799355" cy="542033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de-DE" sz="3000" b="1" i="0" u="none" strike="noStrike" cap="none" dirty="0">
                  <a:solidFill>
                    <a:schemeClr val="bg1"/>
                  </a:solidFill>
                  <a:latin typeface="Arial"/>
                  <a:ea typeface="Arial"/>
                  <a:cs typeface="Arial"/>
                  <a:sym typeface="Arial"/>
                </a:rPr>
                <a:t>Bei der </a:t>
              </a:r>
            </a:p>
            <a:p>
              <a:pPr marL="0" marR="0" lvl="0" indent="0" algn="ctr" rtl="0">
                <a:lnSpc>
                  <a:spcPct val="100000"/>
                </a:lnSpc>
                <a:spcBef>
                  <a:spcPts val="0"/>
                </a:spcBef>
                <a:spcAft>
                  <a:spcPts val="0"/>
                </a:spcAft>
                <a:buClr>
                  <a:srgbClr val="000000"/>
                </a:buClr>
                <a:buSzPts val="3600"/>
                <a:buFont typeface="Arial"/>
                <a:buNone/>
              </a:pPr>
              <a:r>
                <a:rPr lang="de-DE" sz="3000" b="1" i="0" u="none" strike="noStrike" cap="none" dirty="0">
                  <a:solidFill>
                    <a:schemeClr val="bg1"/>
                  </a:solidFill>
                  <a:latin typeface="Arial"/>
                  <a:ea typeface="Arial"/>
                  <a:cs typeface="Arial"/>
                  <a:sym typeface="Arial"/>
                </a:rPr>
                <a:t>Gleichstellung geht es </a:t>
              </a:r>
            </a:p>
            <a:p>
              <a:pPr marL="0" marR="0" lvl="0" indent="0" algn="ctr" rtl="0">
                <a:lnSpc>
                  <a:spcPct val="100000"/>
                </a:lnSpc>
                <a:spcBef>
                  <a:spcPts val="0"/>
                </a:spcBef>
                <a:spcAft>
                  <a:spcPts val="0"/>
                </a:spcAft>
                <a:buClr>
                  <a:srgbClr val="000000"/>
                </a:buClr>
                <a:buSzPts val="3600"/>
                <a:buFont typeface="Arial"/>
                <a:buNone/>
              </a:pPr>
              <a:r>
                <a:rPr lang="de-DE" sz="3000" b="1" i="0" u="none" strike="noStrike" cap="none" dirty="0">
                  <a:solidFill>
                    <a:schemeClr val="bg1"/>
                  </a:solidFill>
                  <a:latin typeface="Arial"/>
                  <a:ea typeface="Arial"/>
                  <a:cs typeface="Arial"/>
                  <a:sym typeface="Arial"/>
                </a:rPr>
                <a:t>um gleiche Rechte für alle Bürger*innen vor dem Gesetz</a:t>
              </a:r>
              <a:r>
                <a:rPr lang="de-DE" sz="3000" i="0" u="none" strike="noStrike" cap="none" dirty="0">
                  <a:solidFill>
                    <a:schemeClr val="tx1"/>
                  </a:solidFill>
                  <a:latin typeface="Arial"/>
                  <a:ea typeface="Arial"/>
                  <a:cs typeface="Arial"/>
                  <a:sym typeface="Arial"/>
                </a:rPr>
                <a:t>. </a:t>
              </a:r>
            </a:p>
            <a:p>
              <a:pPr marL="0" marR="0" lvl="0" indent="0" algn="ctr" rtl="0">
                <a:lnSpc>
                  <a:spcPct val="100000"/>
                </a:lnSpc>
                <a:spcBef>
                  <a:spcPts val="0"/>
                </a:spcBef>
                <a:spcAft>
                  <a:spcPts val="0"/>
                </a:spcAft>
                <a:buClr>
                  <a:srgbClr val="000000"/>
                </a:buClr>
                <a:buSzPts val="3600"/>
                <a:buFont typeface="Arial"/>
                <a:buNone/>
              </a:pPr>
              <a:r>
                <a:rPr lang="de-DE" sz="3000" i="0" u="none" strike="noStrike" cap="none" dirty="0">
                  <a:solidFill>
                    <a:schemeClr val="tx1"/>
                  </a:solidFill>
                  <a:latin typeface="Arial"/>
                  <a:ea typeface="Arial"/>
                  <a:cs typeface="Arial"/>
                  <a:sym typeface="Arial"/>
                </a:rPr>
                <a:t>Der Grundsatz der Gleichstellung </a:t>
              </a:r>
            </a:p>
            <a:p>
              <a:pPr marL="0" marR="0" lvl="0" indent="0" algn="ctr" rtl="0">
                <a:lnSpc>
                  <a:spcPct val="100000"/>
                </a:lnSpc>
                <a:spcBef>
                  <a:spcPts val="0"/>
                </a:spcBef>
                <a:spcAft>
                  <a:spcPts val="0"/>
                </a:spcAft>
                <a:buClr>
                  <a:srgbClr val="000000"/>
                </a:buClr>
                <a:buSzPts val="3600"/>
                <a:buFont typeface="Arial"/>
                <a:buNone/>
              </a:pPr>
              <a:r>
                <a:rPr lang="de-DE" sz="3000" i="0" u="none" strike="noStrike" cap="none" dirty="0">
                  <a:solidFill>
                    <a:schemeClr val="tx1"/>
                  </a:solidFill>
                  <a:latin typeface="Arial"/>
                  <a:ea typeface="Arial"/>
                  <a:cs typeface="Arial"/>
                  <a:sym typeface="Arial"/>
                </a:rPr>
                <a:t>von Frauen und Männern liegt allen europäischen Richtlinien  zugrunde und ist die </a:t>
              </a:r>
              <a:r>
                <a:rPr lang="de-DE" sz="3000" b="1" i="0" u="none" strike="noStrike" cap="none" dirty="0">
                  <a:solidFill>
                    <a:schemeClr val="tx1"/>
                  </a:solidFill>
                  <a:latin typeface="Arial"/>
                  <a:ea typeface="Arial"/>
                  <a:cs typeface="Arial"/>
                  <a:sym typeface="Arial"/>
                </a:rPr>
                <a:t>Basis für die </a:t>
              </a:r>
            </a:p>
            <a:p>
              <a:pPr marL="0" marR="0" lvl="0" indent="0" algn="ctr" rtl="0">
                <a:lnSpc>
                  <a:spcPct val="100000"/>
                </a:lnSpc>
                <a:spcBef>
                  <a:spcPts val="0"/>
                </a:spcBef>
                <a:spcAft>
                  <a:spcPts val="0"/>
                </a:spcAft>
                <a:buClr>
                  <a:srgbClr val="000000"/>
                </a:buClr>
                <a:buSzPts val="3600"/>
                <a:buFont typeface="Arial"/>
                <a:buNone/>
              </a:pPr>
              <a:r>
                <a:rPr lang="de-DE" sz="3000" b="1" i="0" u="none" strike="noStrike" cap="none" dirty="0">
                  <a:solidFill>
                    <a:schemeClr val="tx1"/>
                  </a:solidFill>
                  <a:latin typeface="Arial"/>
                  <a:ea typeface="Arial"/>
                  <a:cs typeface="Arial"/>
                  <a:sym typeface="Arial"/>
                </a:rPr>
                <a:t>europäische Integration</a:t>
              </a:r>
              <a:r>
                <a:rPr lang="de-DE" sz="3000" i="0" u="none" strike="noStrike" cap="none" dirty="0">
                  <a:solidFill>
                    <a:schemeClr val="tx1"/>
                  </a:solidFill>
                  <a:latin typeface="Arial"/>
                  <a:ea typeface="Arial"/>
                  <a:cs typeface="Arial"/>
                  <a:sym typeface="Arial"/>
                </a:rPr>
                <a:t>. </a:t>
              </a:r>
            </a:p>
            <a:p>
              <a:pPr marL="0" marR="0" lvl="0" indent="0" algn="ctr" rtl="0">
                <a:lnSpc>
                  <a:spcPct val="100000"/>
                </a:lnSpc>
                <a:spcBef>
                  <a:spcPts val="0"/>
                </a:spcBef>
                <a:spcAft>
                  <a:spcPts val="0"/>
                </a:spcAft>
                <a:buClr>
                  <a:srgbClr val="000000"/>
                </a:buClr>
                <a:buSzPts val="3600"/>
                <a:buFont typeface="Arial"/>
                <a:buNone/>
              </a:pPr>
              <a:r>
                <a:rPr lang="de-DE" sz="3000" i="0" u="none" strike="noStrike" cap="none" dirty="0">
                  <a:solidFill>
                    <a:schemeClr val="tx1"/>
                  </a:solidFill>
                  <a:latin typeface="Arial"/>
                  <a:ea typeface="Arial"/>
                  <a:cs typeface="Arial"/>
                  <a:sym typeface="Arial"/>
                </a:rPr>
                <a:t>Er gilt in allen Bereichen.</a:t>
              </a:r>
              <a:endParaRPr lang="en-US" sz="3000" i="0" u="none" strike="noStrike" cap="none" dirty="0">
                <a:solidFill>
                  <a:schemeClr val="tx1"/>
                </a:solidFill>
                <a:latin typeface="Arial"/>
                <a:ea typeface="Arial"/>
                <a:cs typeface="Arial"/>
                <a:sym typeface="Arial"/>
              </a:endParaRPr>
            </a:p>
          </p:txBody>
        </p:sp>
        <p:sp>
          <p:nvSpPr>
            <p:cNvPr id="120" name="Google Shape;120;p17"/>
            <p:cNvSpPr txBox="1"/>
            <p:nvPr/>
          </p:nvSpPr>
          <p:spPr>
            <a:xfrm rot="21085452">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dirty="0">
                <a:solidFill>
                  <a:srgbClr val="000000"/>
                </a:solidFill>
                <a:latin typeface="Arial"/>
                <a:ea typeface="Arial"/>
                <a:cs typeface="Arial"/>
                <a:sym typeface="Arial"/>
              </a:endParaRPr>
            </a:p>
          </p:txBody>
        </p:sp>
        <p:sp>
          <p:nvSpPr>
            <p:cNvPr id="121" name="Google Shape;121;p17"/>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pic>
        <p:nvPicPr>
          <p:cNvPr id="122" name="Google Shape;122;p17"/>
          <p:cNvPicPr preferRelativeResize="0"/>
          <p:nvPr/>
        </p:nvPicPr>
        <p:blipFill>
          <a:blip r:embed="rId4"/>
          <a:srcRect/>
          <a:stretch/>
        </p:blipFill>
        <p:spPr>
          <a:xfrm>
            <a:off x="7262536" y="7709988"/>
            <a:ext cx="1135698" cy="1135698"/>
          </a:xfrm>
          <a:prstGeom prst="rect">
            <a:avLst/>
          </a:prstGeom>
          <a:noFill/>
          <a:ln>
            <a:noFill/>
          </a:ln>
        </p:spPr>
      </p:pic>
      <p:pic>
        <p:nvPicPr>
          <p:cNvPr id="123" name="Google Shape;123;p17"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124" name="Google Shape;124;p17"/>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125" name="Google Shape;125;p17"/>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2" name="Google Shape;88;g13d67aacbab_0_0">
            <a:extLst>
              <a:ext uri="{FF2B5EF4-FFF2-40B4-BE49-F238E27FC236}">
                <a16:creationId xmlns:a16="http://schemas.microsoft.com/office/drawing/2014/main" id="{F00E5286-1EC9-A3A1-14B5-3FE5E09F5D04}"/>
              </a:ext>
            </a:extLst>
          </p:cNvPr>
          <p:cNvGrpSpPr/>
          <p:nvPr/>
        </p:nvGrpSpPr>
        <p:grpSpPr>
          <a:xfrm>
            <a:off x="510656" y="-442225"/>
            <a:ext cx="4671850" cy="4254175"/>
            <a:chOff x="463685" y="-747221"/>
            <a:chExt cx="4856274" cy="4377693"/>
          </a:xfrm>
        </p:grpSpPr>
        <p:grpSp>
          <p:nvGrpSpPr>
            <p:cNvPr id="3" name="Google Shape;89;g13d67aacbab_0_0">
              <a:extLst>
                <a:ext uri="{FF2B5EF4-FFF2-40B4-BE49-F238E27FC236}">
                  <a16:creationId xmlns:a16="http://schemas.microsoft.com/office/drawing/2014/main" id="{D1FBDC03-7AD9-6989-4A89-7AA05EB892CC}"/>
                </a:ext>
              </a:extLst>
            </p:cNvPr>
            <p:cNvGrpSpPr/>
            <p:nvPr/>
          </p:nvGrpSpPr>
          <p:grpSpPr>
            <a:xfrm rot="-1104281">
              <a:off x="904066" y="-63511"/>
              <a:ext cx="3090302" cy="3290287"/>
              <a:chOff x="1983803" y="4427169"/>
              <a:chExt cx="2575660" cy="2575660"/>
            </a:xfrm>
          </p:grpSpPr>
          <p:sp>
            <p:nvSpPr>
              <p:cNvPr id="7" name="Google Shape;90;g13d67aacbab_0_0">
                <a:extLst>
                  <a:ext uri="{FF2B5EF4-FFF2-40B4-BE49-F238E27FC236}">
                    <a16:creationId xmlns:a16="http://schemas.microsoft.com/office/drawing/2014/main" id="{A4891D46-DD6D-9964-5F17-7CEA8D0824D8}"/>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 name="Google Shape;91;g13d67aacbab_0_0">
                <a:extLst>
                  <a:ext uri="{FF2B5EF4-FFF2-40B4-BE49-F238E27FC236}">
                    <a16:creationId xmlns:a16="http://schemas.microsoft.com/office/drawing/2014/main" id="{12A9EAC2-2DF4-A646-5B04-9FD1FD2DE84A}"/>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4" name="Google Shape;92;g13d67aacbab_0_0">
              <a:extLst>
                <a:ext uri="{FF2B5EF4-FFF2-40B4-BE49-F238E27FC236}">
                  <a16:creationId xmlns:a16="http://schemas.microsoft.com/office/drawing/2014/main" id="{5E1B1D76-1617-32C1-BA94-E1110B32739E}"/>
                </a:ext>
              </a:extLst>
            </p:cNvPr>
            <p:cNvGrpSpPr/>
            <p:nvPr/>
          </p:nvGrpSpPr>
          <p:grpSpPr>
            <a:xfrm rot="-1104281">
              <a:off x="1789275" y="-343524"/>
              <a:ext cx="3090302" cy="3290287"/>
              <a:chOff x="1983803" y="4427169"/>
              <a:chExt cx="2575660" cy="2575660"/>
            </a:xfrm>
          </p:grpSpPr>
          <p:sp>
            <p:nvSpPr>
              <p:cNvPr id="5" name="Google Shape;93;g13d67aacbab_0_0">
                <a:extLst>
                  <a:ext uri="{FF2B5EF4-FFF2-40B4-BE49-F238E27FC236}">
                    <a16:creationId xmlns:a16="http://schemas.microsoft.com/office/drawing/2014/main" id="{DE700FF2-AD3F-14CC-2378-038B5AA7959C}"/>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 name="Google Shape;94;g13d67aacbab_0_0">
                <a:extLst>
                  <a:ext uri="{FF2B5EF4-FFF2-40B4-BE49-F238E27FC236}">
                    <a16:creationId xmlns:a16="http://schemas.microsoft.com/office/drawing/2014/main" id="{964DC467-C242-0138-E0B3-D9D7462F979B}"/>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14" name="Textfeld 13">
            <a:extLst>
              <a:ext uri="{FF2B5EF4-FFF2-40B4-BE49-F238E27FC236}">
                <a16:creationId xmlns:a16="http://schemas.microsoft.com/office/drawing/2014/main" id="{89B77C80-CE7C-2515-5E50-ADAAE056E161}"/>
              </a:ext>
            </a:extLst>
          </p:cNvPr>
          <p:cNvSpPr txBox="1"/>
          <p:nvPr/>
        </p:nvSpPr>
        <p:spPr>
          <a:xfrm>
            <a:off x="1975224" y="7016189"/>
            <a:ext cx="5412507" cy="461665"/>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a:solidFill>
                  <a:srgbClr val="000000"/>
                </a:solidFill>
                <a:latin typeface="Arial"/>
                <a:ea typeface="Arial"/>
                <a:cs typeface="Arial"/>
                <a:sym typeface="Arial"/>
              </a:rPr>
              <a:t>European Commission</a:t>
            </a: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756285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dirty="0">
                <a:solidFill>
                  <a:srgbClr val="FFE4BC"/>
                </a:solidFill>
                <a:latin typeface="Libre Franklin Black"/>
                <a:ea typeface="Libre Franklin Black"/>
                <a:cs typeface="Libre Franklin Black"/>
                <a:sym typeface="Libre Franklin Black"/>
              </a:rPr>
              <a:t>2023</a:t>
            </a:r>
            <a:endParaRPr sz="1400" b="0" i="0" u="none" strike="noStrike" cap="none" dirty="0">
              <a:solidFill>
                <a:srgbClr val="FFE4BC"/>
              </a:solidFill>
              <a:latin typeface="Arial"/>
              <a:ea typeface="Arial"/>
              <a:cs typeface="Arial"/>
              <a:sym typeface="Arial"/>
            </a:endParaRPr>
          </a:p>
        </p:txBody>
      </p:sp>
      <p:sp>
        <p:nvSpPr>
          <p:cNvPr id="111" name="Google Shape;111;p17"/>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DE" sz="5400" b="0" i="0" u="none" strike="noStrike" cap="none" dirty="0">
                <a:solidFill>
                  <a:schemeClr val="dk1"/>
                </a:solidFill>
                <a:latin typeface="Arial"/>
                <a:ea typeface="Arial"/>
                <a:cs typeface="Arial"/>
                <a:sym typeface="Arial"/>
              </a:rPr>
              <a:t>Februar</a:t>
            </a:r>
            <a:endParaRPr sz="1100" b="0" i="0" u="none" strike="noStrike" cap="none" dirty="0">
              <a:solidFill>
                <a:schemeClr val="dk1"/>
              </a:solidFill>
              <a:latin typeface="Arial"/>
              <a:ea typeface="Arial"/>
              <a:cs typeface="Arial"/>
              <a:sym typeface="Arial"/>
            </a:endParaRPr>
          </a:p>
        </p:txBody>
      </p:sp>
      <p:graphicFrame>
        <p:nvGraphicFramePr>
          <p:cNvPr id="112" name="Google Shape;112;p17"/>
          <p:cNvGraphicFramePr/>
          <p:nvPr>
            <p:extLst>
              <p:ext uri="{D42A27DB-BD31-4B8C-83A1-F6EECF244321}">
                <p14:modId xmlns:p14="http://schemas.microsoft.com/office/powerpoint/2010/main" val="1015779884"/>
              </p:ext>
            </p:extLst>
          </p:nvPr>
        </p:nvGraphicFramePr>
        <p:xfrm>
          <a:off x="976084" y="8993075"/>
          <a:ext cx="7894775" cy="2792416"/>
        </p:xfrm>
        <a:graphic>
          <a:graphicData uri="http://schemas.openxmlformats.org/drawingml/2006/table">
            <a:tbl>
              <a:tblPr>
                <a:noFill/>
                <a:tableStyleId>{A067D1B2-5F62-4524-97B1-43EEC7548E8E}</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2782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Mo</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Di</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Mi</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Do</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Fr</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Sa</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So</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endParaRPr lang="de-AT" sz="1890" dirty="0">
                        <a:solidFill>
                          <a:schemeClr val="tx1"/>
                        </a:solidFill>
                        <a:effectLst/>
                        <a:latin typeface="Arial Black" panose="020B0A04020102020204" pitchFamily="34" charset="0"/>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algn="ctr" fontAlgn="ctr"/>
                      <a:r>
                        <a:rPr lang="de-AT" sz="1890">
                          <a:solidFill>
                            <a:schemeClr val="tx1"/>
                          </a:solidFill>
                          <a:effectLst/>
                          <a:latin typeface="Arial Black" panose="020B0A04020102020204" pitchFamily="34" charset="0"/>
                        </a:rPr>
                        <a:t>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algn="ctr" fontAlgn="ctr"/>
                      <a:r>
                        <a:rPr lang="de-AT" sz="1890">
                          <a:solidFill>
                            <a:schemeClr val="tx1"/>
                          </a:solidFill>
                          <a:effectLst/>
                          <a:latin typeface="Arial Black" panose="020B0A04020102020204" pitchFamily="34" charset="0"/>
                        </a:rPr>
                        <a:t>13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algn="ctr" fontAlgn="ctr"/>
                      <a:r>
                        <a:rPr lang="de-AT" sz="1890">
                          <a:solidFill>
                            <a:schemeClr val="tx1"/>
                          </a:solidFill>
                          <a:effectLst/>
                          <a:latin typeface="Arial Black" panose="020B0A04020102020204" pitchFamily="34" charset="0"/>
                        </a:rPr>
                        <a:t>20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algn="ctr" fontAlgn="ctr"/>
                      <a:r>
                        <a:rPr lang="de-AT" sz="1890">
                          <a:solidFill>
                            <a:schemeClr val="tx1"/>
                          </a:solidFill>
                          <a:effectLst/>
                          <a:latin typeface="Arial Black" panose="020B0A04020102020204" pitchFamily="34" charset="0"/>
                        </a:rPr>
                        <a:t>27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113" name="Google Shape;113;p17"/>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114" name="Google Shape;114;p17"/>
          <p:cNvGrpSpPr/>
          <p:nvPr/>
        </p:nvGrpSpPr>
        <p:grpSpPr>
          <a:xfrm>
            <a:off x="1030791" y="813293"/>
            <a:ext cx="7249209" cy="7214707"/>
            <a:chOff x="647653" y="475892"/>
            <a:chExt cx="8262644" cy="8122343"/>
          </a:xfrm>
        </p:grpSpPr>
        <p:grpSp>
          <p:nvGrpSpPr>
            <p:cNvPr id="115" name="Google Shape;115;p17"/>
            <p:cNvGrpSpPr/>
            <p:nvPr/>
          </p:nvGrpSpPr>
          <p:grpSpPr>
            <a:xfrm>
              <a:off x="647653" y="475892"/>
              <a:ext cx="8262644" cy="8122343"/>
              <a:chOff x="1247274" y="1077809"/>
              <a:chExt cx="7382832" cy="7257471"/>
            </a:xfrm>
          </p:grpSpPr>
          <p:sp>
            <p:nvSpPr>
              <p:cNvPr id="116" name="Google Shape;116;p17"/>
              <p:cNvSpPr/>
              <p:nvPr/>
            </p:nvSpPr>
            <p:spPr>
              <a:xfrm>
                <a:off x="1503320" y="1077809"/>
                <a:ext cx="7106652" cy="7106652"/>
              </a:xfrm>
              <a:prstGeom prst="ellipse">
                <a:avLst/>
              </a:prstGeom>
              <a:solidFill>
                <a:srgbClr val="FFE4B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17"/>
              <p:cNvSpPr/>
              <p:nvPr/>
            </p:nvSpPr>
            <p:spPr>
              <a:xfrm>
                <a:off x="1247274" y="1165715"/>
                <a:ext cx="7106652" cy="7106652"/>
              </a:xfrm>
              <a:prstGeom prst="ellipse">
                <a:avLst/>
              </a:prstGeom>
              <a:solidFill>
                <a:srgbClr val="FF9A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17"/>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9" name="Google Shape;119;p17"/>
            <p:cNvSpPr txBox="1"/>
            <p:nvPr/>
          </p:nvSpPr>
          <p:spPr>
            <a:xfrm>
              <a:off x="956745" y="3142906"/>
              <a:ext cx="7757307" cy="405377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de-DE" sz="3200" b="1" i="0" u="none" strike="noStrike" cap="none" dirty="0">
                  <a:solidFill>
                    <a:schemeClr val="bg1"/>
                  </a:solidFill>
                  <a:latin typeface="Arial"/>
                  <a:ea typeface="Arial"/>
                  <a:cs typeface="Arial"/>
                  <a:sym typeface="Arial"/>
                </a:rPr>
                <a:t>Setzt euch mit euren </a:t>
              </a:r>
            </a:p>
            <a:p>
              <a:pPr marL="0" marR="0" lvl="0" indent="0" algn="ctr" rtl="0">
                <a:lnSpc>
                  <a:spcPct val="100000"/>
                </a:lnSpc>
                <a:spcBef>
                  <a:spcPts val="0"/>
                </a:spcBef>
                <a:spcAft>
                  <a:spcPts val="0"/>
                </a:spcAft>
                <a:buClr>
                  <a:srgbClr val="000000"/>
                </a:buClr>
                <a:buSzPts val="3600"/>
                <a:buFont typeface="Arial"/>
                <a:buNone/>
              </a:pPr>
              <a:r>
                <a:rPr lang="de-DE" sz="3200" b="1" i="0" u="none" strike="noStrike" cap="none" dirty="0">
                  <a:solidFill>
                    <a:schemeClr val="bg1"/>
                  </a:solidFill>
                  <a:latin typeface="Arial"/>
                  <a:ea typeface="Arial"/>
                  <a:cs typeface="Arial"/>
                  <a:sym typeface="Arial"/>
                </a:rPr>
                <a:t>eigenen Vorurteilen auseinander</a:t>
              </a:r>
              <a:r>
                <a:rPr lang="de-DE" sz="3200" i="0" u="none" strike="noStrike" cap="none" dirty="0">
                  <a:solidFill>
                    <a:schemeClr val="tx1"/>
                  </a:solidFill>
                  <a:latin typeface="Arial"/>
                  <a:ea typeface="Arial"/>
                  <a:cs typeface="Arial"/>
                  <a:sym typeface="Arial"/>
                </a:rPr>
                <a:t>. Lernt, </a:t>
              </a:r>
              <a:r>
                <a:rPr lang="de-DE" sz="3200" b="1" i="0" u="none" strike="noStrike" cap="none" dirty="0">
                  <a:solidFill>
                    <a:schemeClr val="tx1"/>
                  </a:solidFill>
                  <a:latin typeface="Arial"/>
                  <a:ea typeface="Arial"/>
                  <a:cs typeface="Arial"/>
                  <a:sym typeface="Arial"/>
                </a:rPr>
                <a:t>aufzustehen</a:t>
              </a:r>
              <a:r>
                <a:rPr lang="de-DE" sz="3200" i="0" u="none" strike="noStrike" cap="none" dirty="0">
                  <a:solidFill>
                    <a:schemeClr val="tx1"/>
                  </a:solidFill>
                  <a:latin typeface="Arial"/>
                  <a:ea typeface="Arial"/>
                  <a:cs typeface="Arial"/>
                  <a:sym typeface="Arial"/>
                </a:rPr>
                <a:t> und </a:t>
              </a:r>
              <a:r>
                <a:rPr lang="de-DE" sz="3200" b="1" i="0" u="none" strike="noStrike" cap="none" dirty="0">
                  <a:solidFill>
                    <a:schemeClr val="tx1"/>
                  </a:solidFill>
                  <a:latin typeface="Arial"/>
                  <a:ea typeface="Arial"/>
                  <a:cs typeface="Arial"/>
                  <a:sym typeface="Arial"/>
                </a:rPr>
                <a:t>Dinge zu sagen</a:t>
              </a:r>
              <a:r>
                <a:rPr lang="de-DE" sz="3200" i="0" u="none" strike="noStrike" cap="none" dirty="0">
                  <a:solidFill>
                    <a:schemeClr val="tx1"/>
                  </a:solidFill>
                  <a:latin typeface="Arial"/>
                  <a:ea typeface="Arial"/>
                  <a:cs typeface="Arial"/>
                  <a:sym typeface="Arial"/>
                </a:rPr>
                <a:t>, die euch auch unbeliebt machen können, und verbündet euch mit anderen Menschen. </a:t>
              </a:r>
              <a:r>
                <a:rPr lang="de-DE" sz="3200" b="1" i="0" u="none" strike="noStrike" cap="none" dirty="0">
                  <a:solidFill>
                    <a:schemeClr val="tx1"/>
                  </a:solidFill>
                  <a:latin typeface="Arial"/>
                  <a:ea typeface="Arial"/>
                  <a:cs typeface="Arial"/>
                  <a:sym typeface="Arial"/>
                </a:rPr>
                <a:t>Empathie ist wichtig</a:t>
              </a:r>
              <a:r>
                <a:rPr lang="de-DE" sz="3200" i="0" u="none" strike="noStrike" cap="none" dirty="0">
                  <a:solidFill>
                    <a:schemeClr val="tx1"/>
                  </a:solidFill>
                  <a:latin typeface="Arial"/>
                  <a:ea typeface="Arial"/>
                  <a:cs typeface="Arial"/>
                  <a:sym typeface="Arial"/>
                </a:rPr>
                <a:t>.</a:t>
              </a:r>
              <a:endParaRPr lang="en-US" sz="3200" i="0" u="none" strike="noStrike" cap="none" dirty="0">
                <a:solidFill>
                  <a:schemeClr val="tx1"/>
                </a:solidFill>
                <a:latin typeface="Arial"/>
                <a:ea typeface="Arial"/>
                <a:cs typeface="Arial"/>
                <a:sym typeface="Arial"/>
              </a:endParaRPr>
            </a:p>
          </p:txBody>
        </p:sp>
        <p:sp>
          <p:nvSpPr>
            <p:cNvPr id="120" name="Google Shape;120;p17"/>
            <p:cNvSpPr txBox="1"/>
            <p:nvPr/>
          </p:nvSpPr>
          <p:spPr>
            <a:xfrm rot="21085452">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dirty="0">
                <a:solidFill>
                  <a:srgbClr val="000000"/>
                </a:solidFill>
                <a:latin typeface="Arial"/>
                <a:ea typeface="Arial"/>
                <a:cs typeface="Arial"/>
                <a:sym typeface="Arial"/>
              </a:endParaRPr>
            </a:p>
          </p:txBody>
        </p:sp>
        <p:sp>
          <p:nvSpPr>
            <p:cNvPr id="121" name="Google Shape;121;p17"/>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pic>
        <p:nvPicPr>
          <p:cNvPr id="122" name="Google Shape;122;p17"/>
          <p:cNvPicPr preferRelativeResize="0"/>
          <p:nvPr/>
        </p:nvPicPr>
        <p:blipFill>
          <a:blip r:embed="rId4"/>
          <a:srcRect/>
          <a:stretch/>
        </p:blipFill>
        <p:spPr>
          <a:xfrm>
            <a:off x="7262536" y="7709988"/>
            <a:ext cx="1135698" cy="1135698"/>
          </a:xfrm>
          <a:prstGeom prst="rect">
            <a:avLst/>
          </a:prstGeom>
          <a:noFill/>
          <a:ln>
            <a:noFill/>
          </a:ln>
        </p:spPr>
      </p:pic>
      <p:pic>
        <p:nvPicPr>
          <p:cNvPr id="123" name="Google Shape;123;p17"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124" name="Google Shape;124;p17"/>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125" name="Google Shape;125;p17"/>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2" name="Google Shape;88;g13d67aacbab_0_0">
            <a:extLst>
              <a:ext uri="{FF2B5EF4-FFF2-40B4-BE49-F238E27FC236}">
                <a16:creationId xmlns:a16="http://schemas.microsoft.com/office/drawing/2014/main" id="{F00E5286-1EC9-A3A1-14B5-3FE5E09F5D04}"/>
              </a:ext>
            </a:extLst>
          </p:cNvPr>
          <p:cNvGrpSpPr/>
          <p:nvPr/>
        </p:nvGrpSpPr>
        <p:grpSpPr>
          <a:xfrm>
            <a:off x="510656" y="-442225"/>
            <a:ext cx="4671850" cy="4254175"/>
            <a:chOff x="463685" y="-747221"/>
            <a:chExt cx="4856274" cy="4377693"/>
          </a:xfrm>
        </p:grpSpPr>
        <p:grpSp>
          <p:nvGrpSpPr>
            <p:cNvPr id="3" name="Google Shape;89;g13d67aacbab_0_0">
              <a:extLst>
                <a:ext uri="{FF2B5EF4-FFF2-40B4-BE49-F238E27FC236}">
                  <a16:creationId xmlns:a16="http://schemas.microsoft.com/office/drawing/2014/main" id="{D1FBDC03-7AD9-6989-4A89-7AA05EB892CC}"/>
                </a:ext>
              </a:extLst>
            </p:cNvPr>
            <p:cNvGrpSpPr/>
            <p:nvPr/>
          </p:nvGrpSpPr>
          <p:grpSpPr>
            <a:xfrm rot="-1104281">
              <a:off x="904066" y="-63511"/>
              <a:ext cx="3090302" cy="3290287"/>
              <a:chOff x="1983803" y="4427169"/>
              <a:chExt cx="2575660" cy="2575660"/>
            </a:xfrm>
          </p:grpSpPr>
          <p:sp>
            <p:nvSpPr>
              <p:cNvPr id="7" name="Google Shape;90;g13d67aacbab_0_0">
                <a:extLst>
                  <a:ext uri="{FF2B5EF4-FFF2-40B4-BE49-F238E27FC236}">
                    <a16:creationId xmlns:a16="http://schemas.microsoft.com/office/drawing/2014/main" id="{A4891D46-DD6D-9964-5F17-7CEA8D0824D8}"/>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 name="Google Shape;91;g13d67aacbab_0_0">
                <a:extLst>
                  <a:ext uri="{FF2B5EF4-FFF2-40B4-BE49-F238E27FC236}">
                    <a16:creationId xmlns:a16="http://schemas.microsoft.com/office/drawing/2014/main" id="{12A9EAC2-2DF4-A646-5B04-9FD1FD2DE84A}"/>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4" name="Google Shape;92;g13d67aacbab_0_0">
              <a:extLst>
                <a:ext uri="{FF2B5EF4-FFF2-40B4-BE49-F238E27FC236}">
                  <a16:creationId xmlns:a16="http://schemas.microsoft.com/office/drawing/2014/main" id="{5E1B1D76-1617-32C1-BA94-E1110B32739E}"/>
                </a:ext>
              </a:extLst>
            </p:cNvPr>
            <p:cNvGrpSpPr/>
            <p:nvPr/>
          </p:nvGrpSpPr>
          <p:grpSpPr>
            <a:xfrm rot="-1104281">
              <a:off x="1789275" y="-343524"/>
              <a:ext cx="3090302" cy="3290287"/>
              <a:chOff x="1983803" y="4427169"/>
              <a:chExt cx="2575660" cy="2575660"/>
            </a:xfrm>
          </p:grpSpPr>
          <p:sp>
            <p:nvSpPr>
              <p:cNvPr id="5" name="Google Shape;93;g13d67aacbab_0_0">
                <a:extLst>
                  <a:ext uri="{FF2B5EF4-FFF2-40B4-BE49-F238E27FC236}">
                    <a16:creationId xmlns:a16="http://schemas.microsoft.com/office/drawing/2014/main" id="{DE700FF2-AD3F-14CC-2378-038B5AA7959C}"/>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 name="Google Shape;94;g13d67aacbab_0_0">
                <a:extLst>
                  <a:ext uri="{FF2B5EF4-FFF2-40B4-BE49-F238E27FC236}">
                    <a16:creationId xmlns:a16="http://schemas.microsoft.com/office/drawing/2014/main" id="{964DC467-C242-0138-E0B3-D9D7462F979B}"/>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14" name="Textfeld 13">
            <a:extLst>
              <a:ext uri="{FF2B5EF4-FFF2-40B4-BE49-F238E27FC236}">
                <a16:creationId xmlns:a16="http://schemas.microsoft.com/office/drawing/2014/main" id="{89B77C80-CE7C-2515-5E50-ADAAE056E161}"/>
              </a:ext>
            </a:extLst>
          </p:cNvPr>
          <p:cNvSpPr txBox="1"/>
          <p:nvPr/>
        </p:nvSpPr>
        <p:spPr>
          <a:xfrm>
            <a:off x="1975224" y="6936403"/>
            <a:ext cx="5412507" cy="83099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a:solidFill>
                  <a:srgbClr val="000000"/>
                </a:solidFill>
                <a:latin typeface="Arial"/>
                <a:ea typeface="Arial"/>
                <a:cs typeface="Arial"/>
                <a:sym typeface="Arial"/>
              </a:rPr>
              <a:t>Fiona Bartels-Ellis</a:t>
            </a:r>
            <a:endParaRPr lang="en-US"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a:solidFill>
                  <a:srgbClr val="000000"/>
                </a:solidFill>
                <a:latin typeface="Arial"/>
                <a:ea typeface="Arial"/>
                <a:cs typeface="Arial"/>
                <a:sym typeface="Arial"/>
              </a:rPr>
              <a:t>2018</a:t>
            </a:r>
          </a:p>
        </p:txBody>
      </p:sp>
    </p:spTree>
    <p:extLst>
      <p:ext uri="{BB962C8B-B14F-4D97-AF65-F5344CB8AC3E}">
        <p14:creationId xmlns:p14="http://schemas.microsoft.com/office/powerpoint/2010/main" val="3750371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a:solidFill>
                  <a:srgbClr val="C5DEFF"/>
                </a:solidFill>
                <a:latin typeface="Libre Franklin Black"/>
                <a:ea typeface="Libre Franklin Black"/>
                <a:cs typeface="Libre Franklin Black"/>
                <a:sym typeface="Libre Franklin Black"/>
              </a:rPr>
              <a:t>2023</a:t>
            </a:r>
            <a:endParaRPr sz="1400" b="0" i="0" u="none" strike="noStrike" cap="none">
              <a:solidFill>
                <a:srgbClr val="000000"/>
              </a:solidFill>
              <a:latin typeface="Arial"/>
              <a:ea typeface="Arial"/>
              <a:cs typeface="Arial"/>
              <a:sym typeface="Arial"/>
            </a:endParaRPr>
          </a:p>
        </p:txBody>
      </p:sp>
      <p:sp>
        <p:nvSpPr>
          <p:cNvPr id="111" name="Google Shape;111;p17"/>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DE" sz="5400" b="0" i="0" u="none" strike="noStrike" cap="none" dirty="0">
                <a:solidFill>
                  <a:schemeClr val="dk1"/>
                </a:solidFill>
                <a:latin typeface="Arial"/>
                <a:ea typeface="Arial"/>
                <a:cs typeface="Arial"/>
                <a:sym typeface="Arial"/>
              </a:rPr>
              <a:t>Februar</a:t>
            </a:r>
            <a:endParaRPr sz="1100" b="0" i="0" u="none" strike="noStrike" cap="none" dirty="0">
              <a:solidFill>
                <a:schemeClr val="dk1"/>
              </a:solidFill>
              <a:latin typeface="Arial"/>
              <a:ea typeface="Arial"/>
              <a:cs typeface="Arial"/>
              <a:sym typeface="Arial"/>
            </a:endParaRPr>
          </a:p>
        </p:txBody>
      </p:sp>
      <p:graphicFrame>
        <p:nvGraphicFramePr>
          <p:cNvPr id="112" name="Google Shape;112;p17"/>
          <p:cNvGraphicFramePr/>
          <p:nvPr>
            <p:extLst>
              <p:ext uri="{D42A27DB-BD31-4B8C-83A1-F6EECF244321}">
                <p14:modId xmlns:p14="http://schemas.microsoft.com/office/powerpoint/2010/main" val="2105501909"/>
              </p:ext>
            </p:extLst>
          </p:nvPr>
        </p:nvGraphicFramePr>
        <p:xfrm>
          <a:off x="749567" y="9000432"/>
          <a:ext cx="7894775" cy="2792416"/>
        </p:xfrm>
        <a:graphic>
          <a:graphicData uri="http://schemas.openxmlformats.org/drawingml/2006/table">
            <a:tbl>
              <a:tblPr>
                <a:noFill/>
                <a:tableStyleId>{A067D1B2-5F62-4524-97B1-43EEC7548E8E}</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2782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Mo</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Di</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Mi</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Do</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Fr</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Sa</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So</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algn="ctr" fontAlgn="ctr"/>
                      <a:r>
                        <a:rPr lang="de-AT" sz="1890">
                          <a:solidFill>
                            <a:schemeClr val="tx1"/>
                          </a:solidFill>
                          <a:effectLst/>
                          <a:latin typeface="Arial Black" panose="020B0A04020102020204" pitchFamily="34" charset="0"/>
                        </a:rPr>
                        <a:t>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algn="ctr" fontAlgn="ctr"/>
                      <a:r>
                        <a:rPr lang="de-AT" sz="1890">
                          <a:solidFill>
                            <a:schemeClr val="tx1"/>
                          </a:solidFill>
                          <a:effectLst/>
                          <a:latin typeface="Arial Black" panose="020B0A04020102020204" pitchFamily="34" charset="0"/>
                        </a:rPr>
                        <a:t>13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algn="ctr" fontAlgn="ctr"/>
                      <a:r>
                        <a:rPr lang="de-AT" sz="1890">
                          <a:solidFill>
                            <a:schemeClr val="tx1"/>
                          </a:solidFill>
                          <a:effectLst/>
                          <a:latin typeface="Arial Black" panose="020B0A04020102020204" pitchFamily="34" charset="0"/>
                        </a:rPr>
                        <a:t>20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algn="ctr" fontAlgn="ctr"/>
                      <a:r>
                        <a:rPr lang="de-AT" sz="1890">
                          <a:solidFill>
                            <a:schemeClr val="tx1"/>
                          </a:solidFill>
                          <a:effectLst/>
                          <a:latin typeface="Arial Black" panose="020B0A04020102020204" pitchFamily="34" charset="0"/>
                        </a:rPr>
                        <a:t>27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endParaRPr lang="de-AT" sz="1890" dirty="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endParaRPr lang="de-AT" sz="1890" dirty="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113" name="Google Shape;113;p17"/>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114" name="Google Shape;114;p17"/>
          <p:cNvGrpSpPr/>
          <p:nvPr/>
        </p:nvGrpSpPr>
        <p:grpSpPr>
          <a:xfrm>
            <a:off x="1030791" y="813293"/>
            <a:ext cx="7249209" cy="7214707"/>
            <a:chOff x="647653" y="475892"/>
            <a:chExt cx="8262644" cy="8122343"/>
          </a:xfrm>
        </p:grpSpPr>
        <p:grpSp>
          <p:nvGrpSpPr>
            <p:cNvPr id="115" name="Google Shape;115;p17"/>
            <p:cNvGrpSpPr/>
            <p:nvPr/>
          </p:nvGrpSpPr>
          <p:grpSpPr>
            <a:xfrm>
              <a:off x="647653" y="475892"/>
              <a:ext cx="8262644" cy="8122343"/>
              <a:chOff x="1247274" y="1077809"/>
              <a:chExt cx="7382832" cy="7257471"/>
            </a:xfrm>
          </p:grpSpPr>
          <p:sp>
            <p:nvSpPr>
              <p:cNvPr id="116" name="Google Shape;116;p17"/>
              <p:cNvSpPr/>
              <p:nvPr/>
            </p:nvSpPr>
            <p:spPr>
              <a:xfrm>
                <a:off x="1503320" y="1077809"/>
                <a:ext cx="7106652" cy="7106652"/>
              </a:xfrm>
              <a:prstGeom prst="ellipse">
                <a:avLst/>
              </a:prstGeom>
              <a:solidFill>
                <a:srgbClr val="BBD7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17"/>
              <p:cNvSpPr/>
              <p:nvPr/>
            </p:nvSpPr>
            <p:spPr>
              <a:xfrm>
                <a:off x="1247274" y="1165715"/>
                <a:ext cx="7106652" cy="7106651"/>
              </a:xfrm>
              <a:prstGeom prst="ellipse">
                <a:avLst/>
              </a:prstGeom>
              <a:solidFill>
                <a:srgbClr val="338A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17"/>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9" name="Google Shape;119;p17"/>
            <p:cNvSpPr txBox="1"/>
            <p:nvPr/>
          </p:nvSpPr>
          <p:spPr>
            <a:xfrm>
              <a:off x="1170393" y="3111281"/>
              <a:ext cx="7311896" cy="34197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200" b="0" i="0" u="none" strike="noStrike" cap="none" dirty="0">
                  <a:solidFill>
                    <a:schemeClr val="dk1"/>
                  </a:solidFill>
                  <a:latin typeface="Arial"/>
                  <a:ea typeface="Arial"/>
                  <a:cs typeface="Arial"/>
                  <a:sym typeface="Arial"/>
                </a:rPr>
                <a:t>Die </a:t>
              </a:r>
              <a:r>
                <a:rPr lang="de-DE" sz="3200" b="1" i="0" u="none" strike="noStrike" cap="none" dirty="0">
                  <a:solidFill>
                    <a:schemeClr val="bg1"/>
                  </a:solidFill>
                  <a:latin typeface="Arial"/>
                  <a:ea typeface="Arial"/>
                  <a:cs typeface="Arial"/>
                  <a:sym typeface="Arial"/>
                </a:rPr>
                <a:t>EU-Grundrechtecharta</a:t>
              </a:r>
              <a:r>
                <a:rPr lang="de-DE" sz="3200" b="0" i="0" u="none" strike="noStrike" cap="none" dirty="0">
                  <a:solidFill>
                    <a:schemeClr val="dk1"/>
                  </a:solidFill>
                  <a:latin typeface="Arial"/>
                  <a:ea typeface="Arial"/>
                  <a:cs typeface="Arial"/>
                  <a:sym typeface="Arial"/>
                </a:rPr>
                <a:t> gewährleistet </a:t>
              </a:r>
              <a:r>
                <a:rPr lang="de-DE" sz="3200" b="1" i="0" u="none" strike="noStrike" cap="none" dirty="0">
                  <a:solidFill>
                    <a:schemeClr val="dk1"/>
                  </a:solidFill>
                  <a:latin typeface="Arial"/>
                  <a:ea typeface="Arial"/>
                  <a:cs typeface="Arial"/>
                  <a:sym typeface="Arial"/>
                </a:rPr>
                <a:t>Bewegungsfreiheit</a:t>
              </a:r>
              <a:r>
                <a:rPr lang="de-DE" sz="3200" b="0" i="0" u="none" strike="noStrike" cap="none" dirty="0">
                  <a:solidFill>
                    <a:schemeClr val="dk1"/>
                  </a:solidFill>
                  <a:latin typeface="Arial"/>
                  <a:ea typeface="Arial"/>
                  <a:cs typeface="Arial"/>
                  <a:sym typeface="Arial"/>
                </a:rPr>
                <a:t> und gibt den EU-Bürger*innen </a:t>
              </a:r>
            </a:p>
            <a:p>
              <a:pPr marL="0" marR="0" lvl="0" indent="0" algn="ctr" rtl="0">
                <a:lnSpc>
                  <a:spcPct val="100000"/>
                </a:lnSpc>
                <a:spcBef>
                  <a:spcPts val="0"/>
                </a:spcBef>
                <a:spcAft>
                  <a:spcPts val="0"/>
                </a:spcAft>
                <a:buClr>
                  <a:srgbClr val="000000"/>
                </a:buClr>
                <a:buSzPts val="3400"/>
                <a:buFont typeface="Arial"/>
                <a:buNone/>
              </a:pPr>
              <a:r>
                <a:rPr lang="de-DE" sz="3200" b="0" i="0" u="none" strike="noStrike" cap="none" dirty="0">
                  <a:solidFill>
                    <a:schemeClr val="dk1"/>
                  </a:solidFill>
                  <a:latin typeface="Arial"/>
                  <a:ea typeface="Arial"/>
                  <a:cs typeface="Arial"/>
                  <a:sym typeface="Arial"/>
                </a:rPr>
                <a:t>das Recht, sich innerhalb der Union frei zu bewegen und aufzuhalten. </a:t>
              </a:r>
              <a:endParaRPr lang="en-US" sz="1200" b="0" i="0" u="none" strike="noStrike" cap="none" dirty="0">
                <a:solidFill>
                  <a:srgbClr val="000000"/>
                </a:solidFill>
                <a:latin typeface="Arial"/>
                <a:ea typeface="Arial"/>
                <a:cs typeface="Arial"/>
                <a:sym typeface="Arial"/>
              </a:endParaRPr>
            </a:p>
          </p:txBody>
        </p:sp>
        <p:sp>
          <p:nvSpPr>
            <p:cNvPr id="120" name="Google Shape;120;p17"/>
            <p:cNvSpPr txBox="1"/>
            <p:nvPr/>
          </p:nvSpPr>
          <p:spPr>
            <a:xfrm rot="21085452">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dirty="0">
                <a:solidFill>
                  <a:srgbClr val="000000"/>
                </a:solidFill>
                <a:latin typeface="Arial"/>
                <a:ea typeface="Arial"/>
                <a:cs typeface="Arial"/>
                <a:sym typeface="Arial"/>
              </a:endParaRPr>
            </a:p>
          </p:txBody>
        </p:sp>
        <p:sp>
          <p:nvSpPr>
            <p:cNvPr id="121" name="Google Shape;121;p17"/>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pic>
        <p:nvPicPr>
          <p:cNvPr id="122" name="Google Shape;122;p17"/>
          <p:cNvPicPr preferRelativeResize="0"/>
          <p:nvPr/>
        </p:nvPicPr>
        <p:blipFill>
          <a:blip r:embed="rId4"/>
          <a:srcRect/>
          <a:stretch/>
        </p:blipFill>
        <p:spPr>
          <a:xfrm>
            <a:off x="7262536" y="7709988"/>
            <a:ext cx="1135698" cy="1135698"/>
          </a:xfrm>
          <a:prstGeom prst="rect">
            <a:avLst/>
          </a:prstGeom>
          <a:noFill/>
          <a:ln>
            <a:noFill/>
          </a:ln>
        </p:spPr>
      </p:pic>
      <p:pic>
        <p:nvPicPr>
          <p:cNvPr id="123" name="Google Shape;123;p17"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124" name="Google Shape;124;p17"/>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125" name="Google Shape;125;p17"/>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2" name="Google Shape;88;g13d67aacbab_0_0">
            <a:extLst>
              <a:ext uri="{FF2B5EF4-FFF2-40B4-BE49-F238E27FC236}">
                <a16:creationId xmlns:a16="http://schemas.microsoft.com/office/drawing/2014/main" id="{F00E5286-1EC9-A3A1-14B5-3FE5E09F5D04}"/>
              </a:ext>
            </a:extLst>
          </p:cNvPr>
          <p:cNvGrpSpPr/>
          <p:nvPr/>
        </p:nvGrpSpPr>
        <p:grpSpPr>
          <a:xfrm>
            <a:off x="510656" y="-442225"/>
            <a:ext cx="4671850" cy="4254175"/>
            <a:chOff x="463685" y="-747221"/>
            <a:chExt cx="4856274" cy="4377693"/>
          </a:xfrm>
        </p:grpSpPr>
        <p:grpSp>
          <p:nvGrpSpPr>
            <p:cNvPr id="3" name="Google Shape;89;g13d67aacbab_0_0">
              <a:extLst>
                <a:ext uri="{FF2B5EF4-FFF2-40B4-BE49-F238E27FC236}">
                  <a16:creationId xmlns:a16="http://schemas.microsoft.com/office/drawing/2014/main" id="{D1FBDC03-7AD9-6989-4A89-7AA05EB892CC}"/>
                </a:ext>
              </a:extLst>
            </p:cNvPr>
            <p:cNvGrpSpPr/>
            <p:nvPr/>
          </p:nvGrpSpPr>
          <p:grpSpPr>
            <a:xfrm rot="-1104281">
              <a:off x="904066" y="-63511"/>
              <a:ext cx="3090302" cy="3290287"/>
              <a:chOff x="1983803" y="4427169"/>
              <a:chExt cx="2575660" cy="2575660"/>
            </a:xfrm>
          </p:grpSpPr>
          <p:sp>
            <p:nvSpPr>
              <p:cNvPr id="7" name="Google Shape;90;g13d67aacbab_0_0">
                <a:extLst>
                  <a:ext uri="{FF2B5EF4-FFF2-40B4-BE49-F238E27FC236}">
                    <a16:creationId xmlns:a16="http://schemas.microsoft.com/office/drawing/2014/main" id="{A4891D46-DD6D-9964-5F17-7CEA8D0824D8}"/>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 name="Google Shape;91;g13d67aacbab_0_0">
                <a:extLst>
                  <a:ext uri="{FF2B5EF4-FFF2-40B4-BE49-F238E27FC236}">
                    <a16:creationId xmlns:a16="http://schemas.microsoft.com/office/drawing/2014/main" id="{12A9EAC2-2DF4-A646-5B04-9FD1FD2DE84A}"/>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4" name="Google Shape;92;g13d67aacbab_0_0">
              <a:extLst>
                <a:ext uri="{FF2B5EF4-FFF2-40B4-BE49-F238E27FC236}">
                  <a16:creationId xmlns:a16="http://schemas.microsoft.com/office/drawing/2014/main" id="{5E1B1D76-1617-32C1-BA94-E1110B32739E}"/>
                </a:ext>
              </a:extLst>
            </p:cNvPr>
            <p:cNvGrpSpPr/>
            <p:nvPr/>
          </p:nvGrpSpPr>
          <p:grpSpPr>
            <a:xfrm rot="-1104281">
              <a:off x="1789275" y="-343524"/>
              <a:ext cx="3090302" cy="3290287"/>
              <a:chOff x="1983803" y="4427169"/>
              <a:chExt cx="2575660" cy="2575660"/>
            </a:xfrm>
          </p:grpSpPr>
          <p:sp>
            <p:nvSpPr>
              <p:cNvPr id="5" name="Google Shape;93;g13d67aacbab_0_0">
                <a:extLst>
                  <a:ext uri="{FF2B5EF4-FFF2-40B4-BE49-F238E27FC236}">
                    <a16:creationId xmlns:a16="http://schemas.microsoft.com/office/drawing/2014/main" id="{DE700FF2-AD3F-14CC-2378-038B5AA7959C}"/>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 name="Google Shape;94;g13d67aacbab_0_0">
                <a:extLst>
                  <a:ext uri="{FF2B5EF4-FFF2-40B4-BE49-F238E27FC236}">
                    <a16:creationId xmlns:a16="http://schemas.microsoft.com/office/drawing/2014/main" id="{964DC467-C242-0138-E0B3-D9D7462F979B}"/>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14" name="Textfeld 13">
            <a:extLst>
              <a:ext uri="{FF2B5EF4-FFF2-40B4-BE49-F238E27FC236}">
                <a16:creationId xmlns:a16="http://schemas.microsoft.com/office/drawing/2014/main" id="{89B77C80-CE7C-2515-5E50-ADAAE056E161}"/>
              </a:ext>
            </a:extLst>
          </p:cNvPr>
          <p:cNvSpPr txBox="1"/>
          <p:nvPr/>
        </p:nvSpPr>
        <p:spPr>
          <a:xfrm>
            <a:off x="1990700" y="6674157"/>
            <a:ext cx="5412507" cy="1046440"/>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a:solidFill>
                  <a:srgbClr val="000000"/>
                </a:solidFill>
                <a:latin typeface="Arial"/>
                <a:ea typeface="Arial"/>
                <a:cs typeface="Arial"/>
                <a:sym typeface="Arial"/>
              </a:rPr>
              <a:t>European Commission</a:t>
            </a:r>
            <a:endParaRPr lang="en-US"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a:solidFill>
                  <a:srgbClr val="000000"/>
                </a:solidFill>
                <a:latin typeface="Arial"/>
                <a:ea typeface="Arial"/>
                <a:cs typeface="Arial"/>
                <a:sym typeface="Arial"/>
              </a:rPr>
              <a:t>2012 </a:t>
            </a:r>
            <a:endParaRPr lang="en-US" sz="2400" dirty="0"/>
          </a:p>
          <a:p>
            <a:pPr marL="0" marR="0" lvl="0" indent="0" algn="ctr" rtl="0">
              <a:lnSpc>
                <a:spcPct val="100000"/>
              </a:lnSpc>
              <a:spcBef>
                <a:spcPts val="0"/>
              </a:spcBef>
              <a:spcAft>
                <a:spcPts val="0"/>
              </a:spcAft>
              <a:buClr>
                <a:srgbClr val="000000"/>
              </a:buClr>
              <a:buSzPts val="2400"/>
              <a:buFont typeface="Arial"/>
              <a:buNone/>
            </a:pPr>
            <a:r>
              <a:rPr lang="en-US" sz="1400" b="0" i="1" u="none" strike="noStrike" cap="none" dirty="0">
                <a:solidFill>
                  <a:srgbClr val="000000"/>
                </a:solidFill>
                <a:latin typeface="Arial"/>
                <a:ea typeface="Arial"/>
                <a:cs typeface="Arial"/>
                <a:sym typeface="Arial"/>
              </a:rPr>
              <a:t>[adapted]</a:t>
            </a:r>
            <a:endParaRPr kumimoji="0" lang="de-DE"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568704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dirty="0">
                <a:solidFill>
                  <a:srgbClr val="FFE4BC"/>
                </a:solidFill>
                <a:latin typeface="Libre Franklin Black"/>
                <a:ea typeface="Libre Franklin Black"/>
                <a:cs typeface="Libre Franklin Black"/>
                <a:sym typeface="Libre Franklin Black"/>
              </a:rPr>
              <a:t>2023</a:t>
            </a:r>
            <a:endParaRPr sz="1400" b="0" i="0" u="none" strike="noStrike" cap="none" dirty="0">
              <a:solidFill>
                <a:srgbClr val="FFE4BC"/>
              </a:solidFill>
              <a:latin typeface="Arial"/>
              <a:ea typeface="Arial"/>
              <a:cs typeface="Arial"/>
              <a:sym typeface="Arial"/>
            </a:endParaRPr>
          </a:p>
        </p:txBody>
      </p:sp>
      <p:sp>
        <p:nvSpPr>
          <p:cNvPr id="111" name="Google Shape;111;p17"/>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DE" sz="5400" b="0" i="0" u="none" strike="noStrike" cap="none" dirty="0">
                <a:solidFill>
                  <a:schemeClr val="dk1"/>
                </a:solidFill>
                <a:latin typeface="Arial"/>
                <a:ea typeface="Arial"/>
                <a:cs typeface="Arial"/>
                <a:sym typeface="Arial"/>
              </a:rPr>
              <a:t>März</a:t>
            </a:r>
            <a:endParaRPr sz="1100" b="0" i="0" u="none" strike="noStrike" cap="none" dirty="0">
              <a:solidFill>
                <a:schemeClr val="dk1"/>
              </a:solidFill>
              <a:latin typeface="Arial"/>
              <a:ea typeface="Arial"/>
              <a:cs typeface="Arial"/>
              <a:sym typeface="Arial"/>
            </a:endParaRPr>
          </a:p>
        </p:txBody>
      </p:sp>
      <p:graphicFrame>
        <p:nvGraphicFramePr>
          <p:cNvPr id="112" name="Google Shape;112;p17"/>
          <p:cNvGraphicFramePr/>
          <p:nvPr>
            <p:extLst>
              <p:ext uri="{D42A27DB-BD31-4B8C-83A1-F6EECF244321}">
                <p14:modId xmlns:p14="http://schemas.microsoft.com/office/powerpoint/2010/main" val="4171807419"/>
              </p:ext>
            </p:extLst>
          </p:nvPr>
        </p:nvGraphicFramePr>
        <p:xfrm>
          <a:off x="976084" y="8993075"/>
          <a:ext cx="7894775" cy="2792416"/>
        </p:xfrm>
        <a:graphic>
          <a:graphicData uri="http://schemas.openxmlformats.org/drawingml/2006/table">
            <a:tbl>
              <a:tblPr>
                <a:noFill/>
                <a:tableStyleId>{A067D1B2-5F62-4524-97B1-43EEC7548E8E}</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2782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Mo</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Di</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Mi</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Do</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Fr</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Sa</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So</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endParaRPr lang="de-AT" sz="1890" dirty="0">
                        <a:solidFill>
                          <a:schemeClr val="tx1"/>
                        </a:solidFill>
                        <a:effectLst/>
                        <a:latin typeface="Arial Black" panose="020B0A04020102020204" pitchFamily="34" charset="0"/>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algn="ctr" fontAlgn="ctr"/>
                      <a:r>
                        <a:rPr lang="de-AT" sz="1890">
                          <a:solidFill>
                            <a:schemeClr val="tx1"/>
                          </a:solidFill>
                          <a:effectLst/>
                          <a:latin typeface="Arial Black" panose="020B0A04020102020204" pitchFamily="34" charset="0"/>
                        </a:rPr>
                        <a:t>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algn="ctr" fontAlgn="ctr"/>
                      <a:r>
                        <a:rPr lang="de-AT" sz="1890">
                          <a:solidFill>
                            <a:schemeClr val="tx1"/>
                          </a:solidFill>
                          <a:effectLst/>
                          <a:latin typeface="Arial Black" panose="020B0A04020102020204" pitchFamily="34" charset="0"/>
                        </a:rPr>
                        <a:t>13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algn="ctr" fontAlgn="ctr"/>
                      <a:r>
                        <a:rPr lang="de-AT" sz="1890">
                          <a:solidFill>
                            <a:schemeClr val="tx1"/>
                          </a:solidFill>
                          <a:effectLst/>
                          <a:latin typeface="Arial Black" panose="020B0A04020102020204" pitchFamily="34" charset="0"/>
                        </a:rPr>
                        <a:t>20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algn="ctr" fontAlgn="ctr"/>
                      <a:r>
                        <a:rPr lang="de-AT" sz="1890">
                          <a:solidFill>
                            <a:schemeClr val="tx1"/>
                          </a:solidFill>
                          <a:effectLst/>
                          <a:latin typeface="Arial Black" panose="020B0A04020102020204" pitchFamily="34" charset="0"/>
                        </a:rPr>
                        <a:t>27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113" name="Google Shape;113;p17"/>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114" name="Google Shape;114;p17"/>
          <p:cNvGrpSpPr/>
          <p:nvPr/>
        </p:nvGrpSpPr>
        <p:grpSpPr>
          <a:xfrm>
            <a:off x="1030791" y="813293"/>
            <a:ext cx="7249209" cy="7214707"/>
            <a:chOff x="647653" y="475892"/>
            <a:chExt cx="8262644" cy="8122343"/>
          </a:xfrm>
        </p:grpSpPr>
        <p:grpSp>
          <p:nvGrpSpPr>
            <p:cNvPr id="115" name="Google Shape;115;p17"/>
            <p:cNvGrpSpPr/>
            <p:nvPr/>
          </p:nvGrpSpPr>
          <p:grpSpPr>
            <a:xfrm>
              <a:off x="647653" y="475892"/>
              <a:ext cx="8262644" cy="8122343"/>
              <a:chOff x="1247274" y="1077809"/>
              <a:chExt cx="7382832" cy="7257471"/>
            </a:xfrm>
          </p:grpSpPr>
          <p:sp>
            <p:nvSpPr>
              <p:cNvPr id="116" name="Google Shape;116;p17"/>
              <p:cNvSpPr/>
              <p:nvPr/>
            </p:nvSpPr>
            <p:spPr>
              <a:xfrm>
                <a:off x="1503320" y="1077809"/>
                <a:ext cx="7106652" cy="7106652"/>
              </a:xfrm>
              <a:prstGeom prst="ellipse">
                <a:avLst/>
              </a:prstGeom>
              <a:solidFill>
                <a:srgbClr val="FFE4B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17"/>
              <p:cNvSpPr/>
              <p:nvPr/>
            </p:nvSpPr>
            <p:spPr>
              <a:xfrm>
                <a:off x="1247274" y="1165715"/>
                <a:ext cx="7106652" cy="7106652"/>
              </a:xfrm>
              <a:prstGeom prst="ellipse">
                <a:avLst/>
              </a:prstGeom>
              <a:solidFill>
                <a:srgbClr val="FF9A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17"/>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9" name="Google Shape;119;p17"/>
            <p:cNvSpPr txBox="1"/>
            <p:nvPr/>
          </p:nvSpPr>
          <p:spPr>
            <a:xfrm>
              <a:off x="1265601" y="3382258"/>
              <a:ext cx="7044964" cy="282422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de-DE" sz="3200" b="0" i="0" u="none" strike="noStrike" cap="none" dirty="0">
                  <a:solidFill>
                    <a:schemeClr val="dk1"/>
                  </a:solidFill>
                  <a:latin typeface="Arial"/>
                  <a:ea typeface="Arial"/>
                  <a:cs typeface="Arial"/>
                  <a:sym typeface="Arial"/>
                </a:rPr>
                <a:t>Ich möchte, dass Europa an der Seite der Frauen steht und sie </a:t>
              </a:r>
              <a:r>
                <a:rPr lang="de-DE" sz="3200" b="1" i="0" u="none" strike="noStrike" cap="none" dirty="0">
                  <a:solidFill>
                    <a:schemeClr val="dk1"/>
                  </a:solidFill>
                  <a:latin typeface="Arial"/>
                  <a:ea typeface="Arial"/>
                  <a:cs typeface="Arial"/>
                  <a:sym typeface="Arial"/>
                </a:rPr>
                <a:t>schützt und unterstützt</a:t>
              </a:r>
              <a:r>
                <a:rPr lang="de-DE" sz="3200" b="0" i="0" u="none" strike="noStrike" cap="none" dirty="0">
                  <a:solidFill>
                    <a:schemeClr val="dk1"/>
                  </a:solidFill>
                  <a:latin typeface="Arial"/>
                  <a:ea typeface="Arial"/>
                  <a:cs typeface="Arial"/>
                  <a:sym typeface="Arial"/>
                </a:rPr>
                <a:t>. </a:t>
              </a:r>
            </a:p>
            <a:p>
              <a:pPr marL="0" marR="0" lvl="0" indent="0" algn="ctr" rtl="0">
                <a:lnSpc>
                  <a:spcPct val="100000"/>
                </a:lnSpc>
                <a:spcBef>
                  <a:spcPts val="0"/>
                </a:spcBef>
                <a:spcAft>
                  <a:spcPts val="0"/>
                </a:spcAft>
                <a:buClr>
                  <a:srgbClr val="000000"/>
                </a:buClr>
                <a:buSzPts val="3600"/>
                <a:buFont typeface="Arial"/>
                <a:buNone/>
              </a:pPr>
              <a:r>
                <a:rPr lang="de-DE" sz="3200" b="1" i="0" u="none" strike="noStrike" cap="none" dirty="0">
                  <a:solidFill>
                    <a:schemeClr val="bg1"/>
                  </a:solidFill>
                  <a:latin typeface="Arial"/>
                  <a:ea typeface="Arial"/>
                  <a:cs typeface="Arial"/>
                  <a:sym typeface="Arial"/>
                </a:rPr>
                <a:t>Die Zeit für Gerechtigkeit und Gleichheit ist jetzt</a:t>
              </a:r>
              <a:r>
                <a:rPr lang="de-DE" sz="3200" b="0" i="0" u="none" strike="noStrike" cap="none" dirty="0">
                  <a:solidFill>
                    <a:schemeClr val="dk1"/>
                  </a:solidFill>
                  <a:latin typeface="Arial"/>
                  <a:ea typeface="Arial"/>
                  <a:cs typeface="Arial"/>
                  <a:sym typeface="Arial"/>
                </a:rPr>
                <a:t>.</a:t>
              </a:r>
              <a:endParaRPr lang="en-US" sz="3200" b="1" i="0" u="none" strike="noStrike" cap="none" dirty="0">
                <a:solidFill>
                  <a:schemeClr val="lt2"/>
                </a:solidFill>
                <a:latin typeface="Arial"/>
                <a:ea typeface="Arial"/>
                <a:cs typeface="Arial"/>
                <a:sym typeface="Arial"/>
              </a:endParaRPr>
            </a:p>
          </p:txBody>
        </p:sp>
        <p:sp>
          <p:nvSpPr>
            <p:cNvPr id="120" name="Google Shape;120;p17"/>
            <p:cNvSpPr txBox="1"/>
            <p:nvPr/>
          </p:nvSpPr>
          <p:spPr>
            <a:xfrm rot="21085452">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dirty="0">
                <a:solidFill>
                  <a:srgbClr val="000000"/>
                </a:solidFill>
                <a:latin typeface="Arial"/>
                <a:ea typeface="Arial"/>
                <a:cs typeface="Arial"/>
                <a:sym typeface="Arial"/>
              </a:endParaRPr>
            </a:p>
          </p:txBody>
        </p:sp>
        <p:sp>
          <p:nvSpPr>
            <p:cNvPr id="121" name="Google Shape;121;p17"/>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pic>
        <p:nvPicPr>
          <p:cNvPr id="122" name="Google Shape;122;p17"/>
          <p:cNvPicPr preferRelativeResize="0"/>
          <p:nvPr/>
        </p:nvPicPr>
        <p:blipFill>
          <a:blip r:embed="rId4"/>
          <a:srcRect/>
          <a:stretch/>
        </p:blipFill>
        <p:spPr>
          <a:xfrm>
            <a:off x="7262536" y="7709988"/>
            <a:ext cx="1135698" cy="1135698"/>
          </a:xfrm>
          <a:prstGeom prst="rect">
            <a:avLst/>
          </a:prstGeom>
          <a:noFill/>
          <a:ln>
            <a:noFill/>
          </a:ln>
        </p:spPr>
      </p:pic>
      <p:pic>
        <p:nvPicPr>
          <p:cNvPr id="123" name="Google Shape;123;p17"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124" name="Google Shape;124;p17"/>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125" name="Google Shape;125;p17"/>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2" name="Google Shape;88;g13d67aacbab_0_0">
            <a:extLst>
              <a:ext uri="{FF2B5EF4-FFF2-40B4-BE49-F238E27FC236}">
                <a16:creationId xmlns:a16="http://schemas.microsoft.com/office/drawing/2014/main" id="{F00E5286-1EC9-A3A1-14B5-3FE5E09F5D04}"/>
              </a:ext>
            </a:extLst>
          </p:cNvPr>
          <p:cNvGrpSpPr/>
          <p:nvPr/>
        </p:nvGrpSpPr>
        <p:grpSpPr>
          <a:xfrm>
            <a:off x="510656" y="-442225"/>
            <a:ext cx="4671850" cy="4254175"/>
            <a:chOff x="463685" y="-747221"/>
            <a:chExt cx="4856274" cy="4377693"/>
          </a:xfrm>
        </p:grpSpPr>
        <p:grpSp>
          <p:nvGrpSpPr>
            <p:cNvPr id="3" name="Google Shape;89;g13d67aacbab_0_0">
              <a:extLst>
                <a:ext uri="{FF2B5EF4-FFF2-40B4-BE49-F238E27FC236}">
                  <a16:creationId xmlns:a16="http://schemas.microsoft.com/office/drawing/2014/main" id="{D1FBDC03-7AD9-6989-4A89-7AA05EB892CC}"/>
                </a:ext>
              </a:extLst>
            </p:cNvPr>
            <p:cNvGrpSpPr/>
            <p:nvPr/>
          </p:nvGrpSpPr>
          <p:grpSpPr>
            <a:xfrm rot="-1104281">
              <a:off x="904066" y="-63511"/>
              <a:ext cx="3090302" cy="3290287"/>
              <a:chOff x="1983803" y="4427169"/>
              <a:chExt cx="2575660" cy="2575660"/>
            </a:xfrm>
          </p:grpSpPr>
          <p:sp>
            <p:nvSpPr>
              <p:cNvPr id="7" name="Google Shape;90;g13d67aacbab_0_0">
                <a:extLst>
                  <a:ext uri="{FF2B5EF4-FFF2-40B4-BE49-F238E27FC236}">
                    <a16:creationId xmlns:a16="http://schemas.microsoft.com/office/drawing/2014/main" id="{A4891D46-DD6D-9964-5F17-7CEA8D0824D8}"/>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 name="Google Shape;91;g13d67aacbab_0_0">
                <a:extLst>
                  <a:ext uri="{FF2B5EF4-FFF2-40B4-BE49-F238E27FC236}">
                    <a16:creationId xmlns:a16="http://schemas.microsoft.com/office/drawing/2014/main" id="{12A9EAC2-2DF4-A646-5B04-9FD1FD2DE84A}"/>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4" name="Google Shape;92;g13d67aacbab_0_0">
              <a:extLst>
                <a:ext uri="{FF2B5EF4-FFF2-40B4-BE49-F238E27FC236}">
                  <a16:creationId xmlns:a16="http://schemas.microsoft.com/office/drawing/2014/main" id="{5E1B1D76-1617-32C1-BA94-E1110B32739E}"/>
                </a:ext>
              </a:extLst>
            </p:cNvPr>
            <p:cNvGrpSpPr/>
            <p:nvPr/>
          </p:nvGrpSpPr>
          <p:grpSpPr>
            <a:xfrm rot="-1104281">
              <a:off x="1789275" y="-343524"/>
              <a:ext cx="3090302" cy="3290287"/>
              <a:chOff x="1983803" y="4427169"/>
              <a:chExt cx="2575660" cy="2575660"/>
            </a:xfrm>
          </p:grpSpPr>
          <p:sp>
            <p:nvSpPr>
              <p:cNvPr id="5" name="Google Shape;93;g13d67aacbab_0_0">
                <a:extLst>
                  <a:ext uri="{FF2B5EF4-FFF2-40B4-BE49-F238E27FC236}">
                    <a16:creationId xmlns:a16="http://schemas.microsoft.com/office/drawing/2014/main" id="{DE700FF2-AD3F-14CC-2378-038B5AA7959C}"/>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 name="Google Shape;94;g13d67aacbab_0_0">
                <a:extLst>
                  <a:ext uri="{FF2B5EF4-FFF2-40B4-BE49-F238E27FC236}">
                    <a16:creationId xmlns:a16="http://schemas.microsoft.com/office/drawing/2014/main" id="{964DC467-C242-0138-E0B3-D9D7462F979B}"/>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14" name="Textfeld 13">
            <a:extLst>
              <a:ext uri="{FF2B5EF4-FFF2-40B4-BE49-F238E27FC236}">
                <a16:creationId xmlns:a16="http://schemas.microsoft.com/office/drawing/2014/main" id="{89B77C80-CE7C-2515-5E50-ADAAE056E161}"/>
              </a:ext>
            </a:extLst>
          </p:cNvPr>
          <p:cNvSpPr txBox="1"/>
          <p:nvPr/>
        </p:nvSpPr>
        <p:spPr>
          <a:xfrm>
            <a:off x="1990702" y="6822501"/>
            <a:ext cx="5412507" cy="83099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2400"/>
              <a:buFont typeface="Arial"/>
              <a:buNone/>
            </a:pPr>
            <a:r>
              <a:rPr lang="de-DE" sz="2400" b="0" i="1" u="none" strike="noStrike" cap="none" dirty="0">
                <a:solidFill>
                  <a:srgbClr val="000000"/>
                </a:solidFill>
                <a:latin typeface="Arial"/>
                <a:ea typeface="Arial"/>
                <a:cs typeface="Arial"/>
                <a:sym typeface="Arial"/>
              </a:rPr>
              <a:t>Ursula von der Leyen</a:t>
            </a:r>
            <a:endParaRPr lang="de-DE"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de-DE" sz="2400" b="0" i="1" u="none" strike="noStrike" cap="none" dirty="0">
                <a:solidFill>
                  <a:srgbClr val="000000"/>
                </a:solidFill>
                <a:latin typeface="Arial"/>
                <a:ea typeface="Arial"/>
                <a:cs typeface="Arial"/>
                <a:sym typeface="Arial"/>
              </a:rPr>
              <a:t>2022</a:t>
            </a:r>
            <a:endParaRPr lang="de-DE"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615912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dirty="0">
                <a:solidFill>
                  <a:srgbClr val="FFE4BC"/>
                </a:solidFill>
                <a:latin typeface="Libre Franklin Black"/>
                <a:ea typeface="Libre Franklin Black"/>
                <a:cs typeface="Libre Franklin Black"/>
                <a:sym typeface="Libre Franklin Black"/>
              </a:rPr>
              <a:t>2023</a:t>
            </a:r>
            <a:endParaRPr sz="1400" b="0" i="0" u="none" strike="noStrike" cap="none" dirty="0">
              <a:solidFill>
                <a:srgbClr val="FFE4BC"/>
              </a:solidFill>
              <a:latin typeface="Arial"/>
              <a:ea typeface="Arial"/>
              <a:cs typeface="Arial"/>
              <a:sym typeface="Arial"/>
            </a:endParaRPr>
          </a:p>
        </p:txBody>
      </p:sp>
      <p:sp>
        <p:nvSpPr>
          <p:cNvPr id="111" name="Google Shape;111;p17"/>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DE" sz="5400" b="0" i="0" u="none" strike="noStrike" cap="none" dirty="0">
                <a:solidFill>
                  <a:schemeClr val="dk1"/>
                </a:solidFill>
                <a:latin typeface="Arial"/>
                <a:ea typeface="Arial"/>
                <a:cs typeface="Arial"/>
                <a:sym typeface="Arial"/>
              </a:rPr>
              <a:t>April</a:t>
            </a:r>
            <a:endParaRPr sz="1100" b="0" i="0" u="none" strike="noStrike" cap="none" dirty="0">
              <a:solidFill>
                <a:schemeClr val="dk1"/>
              </a:solidFill>
              <a:latin typeface="Arial"/>
              <a:ea typeface="Arial"/>
              <a:cs typeface="Arial"/>
              <a:sym typeface="Arial"/>
            </a:endParaRPr>
          </a:p>
        </p:txBody>
      </p:sp>
      <p:graphicFrame>
        <p:nvGraphicFramePr>
          <p:cNvPr id="112" name="Google Shape;112;p17"/>
          <p:cNvGraphicFramePr/>
          <p:nvPr>
            <p:extLst>
              <p:ext uri="{D42A27DB-BD31-4B8C-83A1-F6EECF244321}">
                <p14:modId xmlns:p14="http://schemas.microsoft.com/office/powerpoint/2010/main" val="1145510996"/>
              </p:ext>
            </p:extLst>
          </p:nvPr>
        </p:nvGraphicFramePr>
        <p:xfrm>
          <a:off x="976084" y="8993075"/>
          <a:ext cx="7894775" cy="2792416"/>
        </p:xfrm>
        <a:graphic>
          <a:graphicData uri="http://schemas.openxmlformats.org/drawingml/2006/table">
            <a:tbl>
              <a:tblPr>
                <a:noFill/>
                <a:tableStyleId>{A067D1B2-5F62-4524-97B1-43EEC7548E8E}</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2782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Mo</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Di</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Mi</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Do</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Fr</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Sa</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So</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endParaRPr lang="de-AT" sz="1890" dirty="0">
                        <a:solidFill>
                          <a:schemeClr val="tx1"/>
                        </a:solidFill>
                        <a:effectLst/>
                        <a:latin typeface="Arial Black" panose="020B0A04020102020204" pitchFamily="34" charset="0"/>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algn="ctr" fontAlgn="ctr"/>
                      <a:r>
                        <a:rPr lang="de-AT" sz="1890">
                          <a:solidFill>
                            <a:schemeClr val="tx1"/>
                          </a:solidFill>
                          <a:effectLst/>
                          <a:latin typeface="Arial Black" panose="020B0A04020102020204" pitchFamily="34" charset="0"/>
                        </a:rPr>
                        <a:t>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algn="ctr" fontAlgn="ctr"/>
                      <a:r>
                        <a:rPr lang="de-AT" sz="1890">
                          <a:solidFill>
                            <a:schemeClr val="tx1"/>
                          </a:solidFill>
                          <a:effectLst/>
                          <a:latin typeface="Arial Black" panose="020B0A04020102020204" pitchFamily="34" charset="0"/>
                        </a:rPr>
                        <a:t>10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algn="ctr" fontAlgn="ctr"/>
                      <a:r>
                        <a:rPr lang="de-AT" sz="1890">
                          <a:solidFill>
                            <a:schemeClr val="tx1"/>
                          </a:solidFill>
                          <a:effectLst/>
                          <a:latin typeface="Arial Black" panose="020B0A04020102020204" pitchFamily="34" charset="0"/>
                        </a:rPr>
                        <a:t>17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algn="ctr" fontAlgn="ctr"/>
                      <a:r>
                        <a:rPr lang="de-AT" sz="1890">
                          <a:solidFill>
                            <a:schemeClr val="tx1"/>
                          </a:solidFill>
                          <a:effectLst/>
                          <a:latin typeface="Arial Black" panose="020B0A04020102020204" pitchFamily="34" charset="0"/>
                        </a:rPr>
                        <a:t>24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30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113" name="Google Shape;113;p17"/>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114" name="Google Shape;114;p17"/>
          <p:cNvGrpSpPr/>
          <p:nvPr/>
        </p:nvGrpSpPr>
        <p:grpSpPr>
          <a:xfrm>
            <a:off x="1030791" y="813293"/>
            <a:ext cx="7249211" cy="7214707"/>
            <a:chOff x="647653" y="475892"/>
            <a:chExt cx="8262646" cy="8122343"/>
          </a:xfrm>
        </p:grpSpPr>
        <p:grpSp>
          <p:nvGrpSpPr>
            <p:cNvPr id="115" name="Google Shape;115;p17"/>
            <p:cNvGrpSpPr/>
            <p:nvPr/>
          </p:nvGrpSpPr>
          <p:grpSpPr>
            <a:xfrm>
              <a:off x="647653" y="475892"/>
              <a:ext cx="8262646" cy="8122343"/>
              <a:chOff x="1247273" y="1077809"/>
              <a:chExt cx="7382833" cy="7257471"/>
            </a:xfrm>
          </p:grpSpPr>
          <p:sp>
            <p:nvSpPr>
              <p:cNvPr id="116" name="Google Shape;116;p17"/>
              <p:cNvSpPr/>
              <p:nvPr/>
            </p:nvSpPr>
            <p:spPr>
              <a:xfrm>
                <a:off x="1503320" y="1077809"/>
                <a:ext cx="7106652" cy="7106652"/>
              </a:xfrm>
              <a:prstGeom prst="ellipse">
                <a:avLst/>
              </a:prstGeom>
              <a:solidFill>
                <a:srgbClr val="FFE4B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17"/>
              <p:cNvSpPr/>
              <p:nvPr/>
            </p:nvSpPr>
            <p:spPr>
              <a:xfrm>
                <a:off x="1247273" y="1165715"/>
                <a:ext cx="7106652" cy="7106652"/>
              </a:xfrm>
              <a:prstGeom prst="ellipse">
                <a:avLst/>
              </a:prstGeom>
              <a:solidFill>
                <a:srgbClr val="FF9A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17"/>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9" name="Google Shape;119;p17"/>
            <p:cNvSpPr txBox="1"/>
            <p:nvPr/>
          </p:nvSpPr>
          <p:spPr>
            <a:xfrm>
              <a:off x="934213" y="2063212"/>
              <a:ext cx="7787777" cy="528984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de-DE" sz="3000" b="1" i="0" u="none" strike="noStrike" cap="none" dirty="0">
                  <a:solidFill>
                    <a:schemeClr val="bg1"/>
                  </a:solidFill>
                  <a:latin typeface="Arial"/>
                  <a:ea typeface="Arial"/>
                  <a:cs typeface="Arial"/>
                  <a:sym typeface="Arial"/>
                </a:rPr>
                <a:t>Wir alle sind </a:t>
              </a:r>
            </a:p>
            <a:p>
              <a:pPr marL="0" marR="0" lvl="0" indent="0" algn="ctr" rtl="0">
                <a:lnSpc>
                  <a:spcPct val="100000"/>
                </a:lnSpc>
                <a:spcBef>
                  <a:spcPts val="0"/>
                </a:spcBef>
                <a:spcAft>
                  <a:spcPts val="0"/>
                </a:spcAft>
                <a:buClr>
                  <a:srgbClr val="000000"/>
                </a:buClr>
                <a:buSzPts val="3600"/>
                <a:buFont typeface="Arial"/>
                <a:buNone/>
              </a:pPr>
              <a:r>
                <a:rPr lang="de-DE" sz="3000" b="1" i="0" u="none" strike="noStrike" cap="none" dirty="0">
                  <a:solidFill>
                    <a:schemeClr val="bg1"/>
                  </a:solidFill>
                  <a:latin typeface="Arial"/>
                  <a:ea typeface="Arial"/>
                  <a:cs typeface="Arial"/>
                  <a:sym typeface="Arial"/>
                </a:rPr>
                <a:t>Bürger*innen einer Welt</a:t>
              </a:r>
              <a:r>
                <a:rPr lang="de-DE" sz="3000" i="0" u="none" strike="noStrike" cap="none" dirty="0">
                  <a:solidFill>
                    <a:schemeClr val="tx1"/>
                  </a:solidFill>
                  <a:latin typeface="Arial"/>
                  <a:ea typeface="Arial"/>
                  <a:cs typeface="Arial"/>
                  <a:sym typeface="Arial"/>
                </a:rPr>
                <a:t>, </a:t>
              </a:r>
            </a:p>
            <a:p>
              <a:pPr marL="0" marR="0" lvl="0" indent="0" algn="ctr" rtl="0">
                <a:lnSpc>
                  <a:spcPct val="100000"/>
                </a:lnSpc>
                <a:spcBef>
                  <a:spcPts val="0"/>
                </a:spcBef>
                <a:spcAft>
                  <a:spcPts val="0"/>
                </a:spcAft>
                <a:buClr>
                  <a:srgbClr val="000000"/>
                </a:buClr>
                <a:buSzPts val="3600"/>
                <a:buFont typeface="Arial"/>
                <a:buNone/>
              </a:pPr>
              <a:r>
                <a:rPr lang="de-DE" sz="3000" b="1" i="0" u="none" strike="noStrike" cap="none" dirty="0">
                  <a:solidFill>
                    <a:schemeClr val="tx1"/>
                  </a:solidFill>
                  <a:latin typeface="Arial"/>
                  <a:ea typeface="Arial"/>
                  <a:cs typeface="Arial"/>
                  <a:sym typeface="Arial"/>
                </a:rPr>
                <a:t>wir sind alle von gleichem Blut</a:t>
              </a:r>
              <a:r>
                <a:rPr lang="de-DE" sz="3000" i="0" u="none" strike="noStrike" cap="none" dirty="0">
                  <a:solidFill>
                    <a:schemeClr val="tx1"/>
                  </a:solidFill>
                  <a:latin typeface="Arial"/>
                  <a:ea typeface="Arial"/>
                  <a:cs typeface="Arial"/>
                  <a:sym typeface="Arial"/>
                </a:rPr>
                <a:t>. Menschen zu hassen, weil sie in </a:t>
              </a:r>
            </a:p>
            <a:p>
              <a:pPr marL="0" marR="0" lvl="0" indent="0" algn="ctr" rtl="0">
                <a:lnSpc>
                  <a:spcPct val="100000"/>
                </a:lnSpc>
                <a:spcBef>
                  <a:spcPts val="0"/>
                </a:spcBef>
                <a:spcAft>
                  <a:spcPts val="0"/>
                </a:spcAft>
                <a:buClr>
                  <a:srgbClr val="000000"/>
                </a:buClr>
                <a:buSzPts val="3600"/>
                <a:buFont typeface="Arial"/>
                <a:buNone/>
              </a:pPr>
              <a:r>
                <a:rPr lang="de-DE" sz="3000" i="0" u="none" strike="noStrike" cap="none" dirty="0">
                  <a:solidFill>
                    <a:schemeClr val="tx1"/>
                  </a:solidFill>
                  <a:latin typeface="Arial"/>
                  <a:ea typeface="Arial"/>
                  <a:cs typeface="Arial"/>
                  <a:sym typeface="Arial"/>
                </a:rPr>
                <a:t>einem anderen Land geboren </a:t>
              </a:r>
            </a:p>
            <a:p>
              <a:pPr marL="0" marR="0" lvl="0" indent="0" algn="ctr" rtl="0">
                <a:lnSpc>
                  <a:spcPct val="100000"/>
                </a:lnSpc>
                <a:spcBef>
                  <a:spcPts val="0"/>
                </a:spcBef>
                <a:spcAft>
                  <a:spcPts val="0"/>
                </a:spcAft>
                <a:buClr>
                  <a:srgbClr val="000000"/>
                </a:buClr>
                <a:buSzPts val="3600"/>
                <a:buFont typeface="Arial"/>
                <a:buNone/>
              </a:pPr>
              <a:r>
                <a:rPr lang="de-DE" sz="3000" i="0" u="none" strike="noStrike" cap="none" dirty="0">
                  <a:solidFill>
                    <a:schemeClr val="tx1"/>
                  </a:solidFill>
                  <a:latin typeface="Arial"/>
                  <a:ea typeface="Arial"/>
                  <a:cs typeface="Arial"/>
                  <a:sym typeface="Arial"/>
                </a:rPr>
                <a:t>wurden, weil sie eine andere Sprache </a:t>
              </a:r>
            </a:p>
            <a:p>
              <a:pPr marL="0" marR="0" lvl="0" indent="0" algn="ctr" rtl="0">
                <a:lnSpc>
                  <a:spcPct val="100000"/>
                </a:lnSpc>
                <a:spcBef>
                  <a:spcPts val="0"/>
                </a:spcBef>
                <a:spcAft>
                  <a:spcPts val="0"/>
                </a:spcAft>
                <a:buClr>
                  <a:srgbClr val="000000"/>
                </a:buClr>
                <a:buSzPts val="3600"/>
                <a:buFont typeface="Arial"/>
                <a:buNone/>
              </a:pPr>
              <a:r>
                <a:rPr lang="de-DE" sz="3000" i="0" u="none" strike="noStrike" cap="none" dirty="0">
                  <a:solidFill>
                    <a:schemeClr val="tx1"/>
                  </a:solidFill>
                  <a:latin typeface="Arial"/>
                  <a:ea typeface="Arial"/>
                  <a:cs typeface="Arial"/>
                  <a:sym typeface="Arial"/>
                </a:rPr>
                <a:t>sprechen oder weil sie eine </a:t>
              </a:r>
            </a:p>
            <a:p>
              <a:pPr marL="0" marR="0" lvl="0" indent="0" algn="ctr" rtl="0">
                <a:lnSpc>
                  <a:spcPct val="100000"/>
                </a:lnSpc>
                <a:spcBef>
                  <a:spcPts val="0"/>
                </a:spcBef>
                <a:spcAft>
                  <a:spcPts val="0"/>
                </a:spcAft>
                <a:buClr>
                  <a:srgbClr val="000000"/>
                </a:buClr>
                <a:buSzPts val="3600"/>
                <a:buFont typeface="Arial"/>
                <a:buNone/>
              </a:pPr>
              <a:r>
                <a:rPr lang="de-DE" sz="3000" i="0" u="none" strike="noStrike" cap="none" dirty="0">
                  <a:solidFill>
                    <a:schemeClr val="tx1"/>
                  </a:solidFill>
                  <a:latin typeface="Arial"/>
                  <a:ea typeface="Arial"/>
                  <a:cs typeface="Arial"/>
                  <a:sym typeface="Arial"/>
                </a:rPr>
                <a:t>andere Meinung zu diesem </a:t>
              </a:r>
            </a:p>
            <a:p>
              <a:pPr marL="0" marR="0" lvl="0" indent="0" algn="ctr" rtl="0">
                <a:lnSpc>
                  <a:spcPct val="100000"/>
                </a:lnSpc>
                <a:spcBef>
                  <a:spcPts val="0"/>
                </a:spcBef>
                <a:spcAft>
                  <a:spcPts val="0"/>
                </a:spcAft>
                <a:buClr>
                  <a:srgbClr val="000000"/>
                </a:buClr>
                <a:buSzPts val="3600"/>
                <a:buFont typeface="Arial"/>
                <a:buNone/>
              </a:pPr>
              <a:r>
                <a:rPr lang="de-DE" sz="3000" i="0" u="none" strike="noStrike" cap="none" dirty="0">
                  <a:solidFill>
                    <a:schemeClr val="tx1"/>
                  </a:solidFill>
                  <a:latin typeface="Arial"/>
                  <a:ea typeface="Arial"/>
                  <a:cs typeface="Arial"/>
                  <a:sym typeface="Arial"/>
                </a:rPr>
                <a:t>oder jenem Thema haben, </a:t>
              </a:r>
            </a:p>
            <a:p>
              <a:pPr marL="0" marR="0" lvl="0" indent="0" algn="ctr" rtl="0">
                <a:lnSpc>
                  <a:spcPct val="100000"/>
                </a:lnSpc>
                <a:spcBef>
                  <a:spcPts val="0"/>
                </a:spcBef>
                <a:spcAft>
                  <a:spcPts val="0"/>
                </a:spcAft>
                <a:buClr>
                  <a:srgbClr val="000000"/>
                </a:buClr>
                <a:buSzPts val="3600"/>
                <a:buFont typeface="Arial"/>
                <a:buNone/>
              </a:pPr>
              <a:r>
                <a:rPr lang="de-DE" sz="3000" i="0" u="none" strike="noStrike" cap="none" dirty="0">
                  <a:solidFill>
                    <a:schemeClr val="tx1"/>
                  </a:solidFill>
                  <a:latin typeface="Arial"/>
                  <a:ea typeface="Arial"/>
                  <a:cs typeface="Arial"/>
                  <a:sym typeface="Arial"/>
                </a:rPr>
                <a:t>ist eine große Torheit</a:t>
              </a:r>
              <a:r>
                <a:rPr lang="en-US" sz="3000" b="0" i="0" u="none" strike="noStrike" cap="none" dirty="0">
                  <a:solidFill>
                    <a:schemeClr val="dk1"/>
                  </a:solidFill>
                  <a:latin typeface="Arial"/>
                  <a:ea typeface="Arial"/>
                  <a:cs typeface="Arial"/>
                  <a:sym typeface="Arial"/>
                </a:rPr>
                <a:t>.</a:t>
              </a:r>
            </a:p>
          </p:txBody>
        </p:sp>
        <p:sp>
          <p:nvSpPr>
            <p:cNvPr id="120" name="Google Shape;120;p17"/>
            <p:cNvSpPr txBox="1"/>
            <p:nvPr/>
          </p:nvSpPr>
          <p:spPr>
            <a:xfrm rot="21085452">
              <a:off x="1018671" y="2662040"/>
              <a:ext cx="2073544"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dirty="0">
                <a:solidFill>
                  <a:srgbClr val="000000"/>
                </a:solidFill>
                <a:latin typeface="Arial"/>
                <a:ea typeface="Arial"/>
                <a:cs typeface="Arial"/>
                <a:sym typeface="Arial"/>
              </a:endParaRPr>
            </a:p>
          </p:txBody>
        </p:sp>
      </p:grpSp>
      <p:pic>
        <p:nvPicPr>
          <p:cNvPr id="122" name="Google Shape;122;p17"/>
          <p:cNvPicPr preferRelativeResize="0"/>
          <p:nvPr/>
        </p:nvPicPr>
        <p:blipFill>
          <a:blip r:embed="rId4"/>
          <a:srcRect/>
          <a:stretch/>
        </p:blipFill>
        <p:spPr>
          <a:xfrm>
            <a:off x="7262536" y="7709988"/>
            <a:ext cx="1135698" cy="1135698"/>
          </a:xfrm>
          <a:prstGeom prst="rect">
            <a:avLst/>
          </a:prstGeom>
          <a:noFill/>
          <a:ln>
            <a:noFill/>
          </a:ln>
        </p:spPr>
      </p:pic>
      <p:pic>
        <p:nvPicPr>
          <p:cNvPr id="123" name="Google Shape;123;p17"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124" name="Google Shape;124;p17"/>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125" name="Google Shape;125;p17"/>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2" name="Google Shape;88;g13d67aacbab_0_0">
            <a:extLst>
              <a:ext uri="{FF2B5EF4-FFF2-40B4-BE49-F238E27FC236}">
                <a16:creationId xmlns:a16="http://schemas.microsoft.com/office/drawing/2014/main" id="{F00E5286-1EC9-A3A1-14B5-3FE5E09F5D04}"/>
              </a:ext>
            </a:extLst>
          </p:cNvPr>
          <p:cNvGrpSpPr/>
          <p:nvPr/>
        </p:nvGrpSpPr>
        <p:grpSpPr>
          <a:xfrm>
            <a:off x="510656" y="-442225"/>
            <a:ext cx="4671850" cy="4254175"/>
            <a:chOff x="463685" y="-747221"/>
            <a:chExt cx="4856274" cy="4377693"/>
          </a:xfrm>
        </p:grpSpPr>
        <p:grpSp>
          <p:nvGrpSpPr>
            <p:cNvPr id="3" name="Google Shape;89;g13d67aacbab_0_0">
              <a:extLst>
                <a:ext uri="{FF2B5EF4-FFF2-40B4-BE49-F238E27FC236}">
                  <a16:creationId xmlns:a16="http://schemas.microsoft.com/office/drawing/2014/main" id="{D1FBDC03-7AD9-6989-4A89-7AA05EB892CC}"/>
                </a:ext>
              </a:extLst>
            </p:cNvPr>
            <p:cNvGrpSpPr/>
            <p:nvPr/>
          </p:nvGrpSpPr>
          <p:grpSpPr>
            <a:xfrm rot="-1104281">
              <a:off x="904066" y="-63511"/>
              <a:ext cx="3090302" cy="3290287"/>
              <a:chOff x="1983803" y="4427169"/>
              <a:chExt cx="2575660" cy="2575660"/>
            </a:xfrm>
          </p:grpSpPr>
          <p:sp>
            <p:nvSpPr>
              <p:cNvPr id="7" name="Google Shape;90;g13d67aacbab_0_0">
                <a:extLst>
                  <a:ext uri="{FF2B5EF4-FFF2-40B4-BE49-F238E27FC236}">
                    <a16:creationId xmlns:a16="http://schemas.microsoft.com/office/drawing/2014/main" id="{A4891D46-DD6D-9964-5F17-7CEA8D0824D8}"/>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 name="Google Shape;91;g13d67aacbab_0_0">
                <a:extLst>
                  <a:ext uri="{FF2B5EF4-FFF2-40B4-BE49-F238E27FC236}">
                    <a16:creationId xmlns:a16="http://schemas.microsoft.com/office/drawing/2014/main" id="{12A9EAC2-2DF4-A646-5B04-9FD1FD2DE84A}"/>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4" name="Google Shape;92;g13d67aacbab_0_0">
              <a:extLst>
                <a:ext uri="{FF2B5EF4-FFF2-40B4-BE49-F238E27FC236}">
                  <a16:creationId xmlns:a16="http://schemas.microsoft.com/office/drawing/2014/main" id="{5E1B1D76-1617-32C1-BA94-E1110B32739E}"/>
                </a:ext>
              </a:extLst>
            </p:cNvPr>
            <p:cNvGrpSpPr/>
            <p:nvPr/>
          </p:nvGrpSpPr>
          <p:grpSpPr>
            <a:xfrm rot="-1104281">
              <a:off x="1789275" y="-343524"/>
              <a:ext cx="3090302" cy="3290287"/>
              <a:chOff x="1983803" y="4427169"/>
              <a:chExt cx="2575660" cy="2575660"/>
            </a:xfrm>
          </p:grpSpPr>
          <p:sp>
            <p:nvSpPr>
              <p:cNvPr id="5" name="Google Shape;93;g13d67aacbab_0_0">
                <a:extLst>
                  <a:ext uri="{FF2B5EF4-FFF2-40B4-BE49-F238E27FC236}">
                    <a16:creationId xmlns:a16="http://schemas.microsoft.com/office/drawing/2014/main" id="{DE700FF2-AD3F-14CC-2378-038B5AA7959C}"/>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 name="Google Shape;94;g13d67aacbab_0_0">
                <a:extLst>
                  <a:ext uri="{FF2B5EF4-FFF2-40B4-BE49-F238E27FC236}">
                    <a16:creationId xmlns:a16="http://schemas.microsoft.com/office/drawing/2014/main" id="{964DC467-C242-0138-E0B3-D9D7462F979B}"/>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14" name="Textfeld 13">
            <a:extLst>
              <a:ext uri="{FF2B5EF4-FFF2-40B4-BE49-F238E27FC236}">
                <a16:creationId xmlns:a16="http://schemas.microsoft.com/office/drawing/2014/main" id="{89B77C80-CE7C-2515-5E50-ADAAE056E161}"/>
              </a:ext>
            </a:extLst>
          </p:cNvPr>
          <p:cNvSpPr txBox="1"/>
          <p:nvPr/>
        </p:nvSpPr>
        <p:spPr>
          <a:xfrm>
            <a:off x="1975224" y="6989677"/>
            <a:ext cx="5412507" cy="83099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a:solidFill>
                  <a:srgbClr val="000000"/>
                </a:solidFill>
                <a:latin typeface="Arial"/>
                <a:ea typeface="Arial"/>
                <a:cs typeface="Arial"/>
                <a:sym typeface="Arial"/>
              </a:rPr>
              <a:t>John Amos Comenius</a:t>
            </a:r>
            <a:endParaRPr lang="en-US"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a:solidFill>
                  <a:srgbClr val="000000"/>
                </a:solidFill>
                <a:latin typeface="Arial"/>
                <a:ea typeface="Arial"/>
                <a:cs typeface="Arial"/>
                <a:sym typeface="Arial"/>
              </a:rPr>
              <a:t>1592-1670</a:t>
            </a: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0316319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dirty="0">
                <a:solidFill>
                  <a:srgbClr val="FFE4BC"/>
                </a:solidFill>
                <a:latin typeface="Libre Franklin Black"/>
                <a:ea typeface="Libre Franklin Black"/>
                <a:cs typeface="Libre Franklin Black"/>
                <a:sym typeface="Libre Franklin Black"/>
              </a:rPr>
              <a:t>2023</a:t>
            </a:r>
            <a:endParaRPr sz="1400" b="0" i="0" u="none" strike="noStrike" cap="none" dirty="0">
              <a:solidFill>
                <a:srgbClr val="FFE4BC"/>
              </a:solidFill>
              <a:latin typeface="Arial"/>
              <a:ea typeface="Arial"/>
              <a:cs typeface="Arial"/>
              <a:sym typeface="Arial"/>
            </a:endParaRPr>
          </a:p>
        </p:txBody>
      </p:sp>
      <p:sp>
        <p:nvSpPr>
          <p:cNvPr id="111" name="Google Shape;111;p17"/>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DE" sz="5400" b="0" i="0" u="none" strike="noStrike" cap="none" dirty="0">
                <a:solidFill>
                  <a:schemeClr val="dk1"/>
                </a:solidFill>
                <a:latin typeface="Arial"/>
                <a:ea typeface="Arial"/>
                <a:cs typeface="Arial"/>
                <a:sym typeface="Arial"/>
              </a:rPr>
              <a:t>Mai</a:t>
            </a:r>
            <a:endParaRPr sz="1100" b="0" i="0" u="none" strike="noStrike" cap="none" dirty="0">
              <a:solidFill>
                <a:schemeClr val="dk1"/>
              </a:solidFill>
              <a:latin typeface="Arial"/>
              <a:ea typeface="Arial"/>
              <a:cs typeface="Arial"/>
              <a:sym typeface="Arial"/>
            </a:endParaRPr>
          </a:p>
        </p:txBody>
      </p:sp>
      <p:graphicFrame>
        <p:nvGraphicFramePr>
          <p:cNvPr id="112" name="Google Shape;112;p17"/>
          <p:cNvGraphicFramePr/>
          <p:nvPr>
            <p:extLst>
              <p:ext uri="{D42A27DB-BD31-4B8C-83A1-F6EECF244321}">
                <p14:modId xmlns:p14="http://schemas.microsoft.com/office/powerpoint/2010/main" val="669537438"/>
              </p:ext>
            </p:extLst>
          </p:nvPr>
        </p:nvGraphicFramePr>
        <p:xfrm>
          <a:off x="976084" y="8993075"/>
          <a:ext cx="7894775" cy="2792416"/>
        </p:xfrm>
        <a:graphic>
          <a:graphicData uri="http://schemas.openxmlformats.org/drawingml/2006/table">
            <a:tbl>
              <a:tblPr>
                <a:noFill/>
                <a:tableStyleId>{A067D1B2-5F62-4524-97B1-43EEC7548E8E}</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2782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Mo</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Di</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Mi</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Do</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Fr</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Sa</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So</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endParaRPr lang="de-AT" sz="1890" dirty="0">
                        <a:solidFill>
                          <a:schemeClr val="tx1"/>
                        </a:solidFill>
                        <a:effectLst/>
                        <a:latin typeface="Arial Black" panose="020B0A04020102020204" pitchFamily="34" charset="0"/>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algn="ctr" fontAlgn="ctr"/>
                      <a:r>
                        <a:rPr lang="de-AT" sz="1890">
                          <a:solidFill>
                            <a:schemeClr val="tx1"/>
                          </a:solidFill>
                          <a:effectLst/>
                          <a:latin typeface="Arial Black" panose="020B0A04020102020204" pitchFamily="34" charset="0"/>
                        </a:rPr>
                        <a:t>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algn="ctr" fontAlgn="ctr"/>
                      <a:r>
                        <a:rPr lang="de-AT" sz="1890">
                          <a:solidFill>
                            <a:schemeClr val="tx1"/>
                          </a:solidFill>
                          <a:effectLst/>
                          <a:latin typeface="Arial Black" panose="020B0A04020102020204" pitchFamily="34" charset="0"/>
                        </a:rPr>
                        <a:t>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algn="ctr" fontAlgn="ctr"/>
                      <a:r>
                        <a:rPr lang="de-AT" sz="1890">
                          <a:solidFill>
                            <a:schemeClr val="tx1"/>
                          </a:solidFill>
                          <a:effectLst/>
                          <a:latin typeface="Arial Black" panose="020B0A04020102020204" pitchFamily="34" charset="0"/>
                        </a:rPr>
                        <a:t>15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algn="ctr" fontAlgn="ctr"/>
                      <a:r>
                        <a:rPr lang="de-AT" sz="1890">
                          <a:solidFill>
                            <a:schemeClr val="tx1"/>
                          </a:solidFill>
                          <a:effectLst/>
                          <a:latin typeface="Arial Black" panose="020B0A04020102020204" pitchFamily="34" charset="0"/>
                        </a:rPr>
                        <a:t>22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algn="ctr" fontAlgn="ctr"/>
                      <a:r>
                        <a:rPr lang="de-AT" sz="1890">
                          <a:solidFill>
                            <a:schemeClr val="tx1"/>
                          </a:solidFill>
                          <a:effectLst/>
                          <a:latin typeface="Arial Black" panose="020B0A04020102020204" pitchFamily="34" charset="0"/>
                        </a:rPr>
                        <a:t>29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113" name="Google Shape;113;p17"/>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114" name="Google Shape;114;p17"/>
          <p:cNvGrpSpPr/>
          <p:nvPr/>
        </p:nvGrpSpPr>
        <p:grpSpPr>
          <a:xfrm>
            <a:off x="1030791" y="813293"/>
            <a:ext cx="7249211" cy="7214707"/>
            <a:chOff x="647652" y="475892"/>
            <a:chExt cx="8262647" cy="8122343"/>
          </a:xfrm>
        </p:grpSpPr>
        <p:grpSp>
          <p:nvGrpSpPr>
            <p:cNvPr id="115" name="Google Shape;115;p17"/>
            <p:cNvGrpSpPr/>
            <p:nvPr/>
          </p:nvGrpSpPr>
          <p:grpSpPr>
            <a:xfrm>
              <a:off x="647652" y="475892"/>
              <a:ext cx="8262647" cy="8122343"/>
              <a:chOff x="1247272" y="1077809"/>
              <a:chExt cx="7382834" cy="7257471"/>
            </a:xfrm>
          </p:grpSpPr>
          <p:sp>
            <p:nvSpPr>
              <p:cNvPr id="116" name="Google Shape;116;p17"/>
              <p:cNvSpPr/>
              <p:nvPr/>
            </p:nvSpPr>
            <p:spPr>
              <a:xfrm>
                <a:off x="1503320" y="1077809"/>
                <a:ext cx="7106652" cy="7106652"/>
              </a:xfrm>
              <a:prstGeom prst="ellipse">
                <a:avLst/>
              </a:prstGeom>
              <a:solidFill>
                <a:srgbClr val="FFE4B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17"/>
              <p:cNvSpPr/>
              <p:nvPr/>
            </p:nvSpPr>
            <p:spPr>
              <a:xfrm>
                <a:off x="1247272" y="1165715"/>
                <a:ext cx="7106652" cy="7106652"/>
              </a:xfrm>
              <a:prstGeom prst="ellipse">
                <a:avLst/>
              </a:prstGeom>
              <a:solidFill>
                <a:srgbClr val="FF9A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17"/>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9" name="Google Shape;119;p17"/>
            <p:cNvSpPr txBox="1"/>
            <p:nvPr/>
          </p:nvSpPr>
          <p:spPr>
            <a:xfrm>
              <a:off x="839850" y="2299814"/>
              <a:ext cx="7953553" cy="4939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de-DE" sz="3000" b="0" i="0" u="none" strike="noStrike" cap="none" dirty="0">
                  <a:solidFill>
                    <a:schemeClr val="dk1"/>
                  </a:solidFill>
                  <a:latin typeface="Arial"/>
                  <a:ea typeface="Arial"/>
                  <a:cs typeface="Arial"/>
                  <a:sym typeface="Arial"/>
                </a:rPr>
                <a:t>Damit die </a:t>
              </a:r>
            </a:p>
            <a:p>
              <a:pPr marL="0" marR="0" lvl="0" indent="0" algn="ctr" rtl="0">
                <a:lnSpc>
                  <a:spcPct val="100000"/>
                </a:lnSpc>
                <a:spcBef>
                  <a:spcPts val="0"/>
                </a:spcBef>
                <a:spcAft>
                  <a:spcPts val="0"/>
                </a:spcAft>
                <a:buClr>
                  <a:srgbClr val="000000"/>
                </a:buClr>
                <a:buSzPts val="3600"/>
                <a:buFont typeface="Arial"/>
                <a:buNone/>
              </a:pPr>
              <a:r>
                <a:rPr lang="de-DE" sz="3000" b="0" i="0" u="none" strike="noStrike" cap="none" dirty="0">
                  <a:solidFill>
                    <a:schemeClr val="dk1"/>
                  </a:solidFill>
                  <a:latin typeface="Arial"/>
                  <a:ea typeface="Arial"/>
                  <a:cs typeface="Arial"/>
                  <a:sym typeface="Arial"/>
                </a:rPr>
                <a:t>Europäische Union zu einer </a:t>
              </a:r>
            </a:p>
            <a:p>
              <a:pPr marL="0" marR="0" lvl="0" indent="0" algn="ctr" rtl="0">
                <a:lnSpc>
                  <a:spcPct val="100000"/>
                </a:lnSpc>
                <a:spcBef>
                  <a:spcPts val="0"/>
                </a:spcBef>
                <a:spcAft>
                  <a:spcPts val="0"/>
                </a:spcAft>
                <a:buClr>
                  <a:srgbClr val="000000"/>
                </a:buClr>
                <a:buSzPts val="3600"/>
                <a:buFont typeface="Arial"/>
                <a:buNone/>
              </a:pPr>
              <a:r>
                <a:rPr lang="de-DE" sz="3000" b="0" i="0" u="none" strike="noStrike" cap="none" dirty="0">
                  <a:solidFill>
                    <a:schemeClr val="dk1"/>
                  </a:solidFill>
                  <a:latin typeface="Arial"/>
                  <a:ea typeface="Arial"/>
                  <a:cs typeface="Arial"/>
                  <a:sym typeface="Arial"/>
                </a:rPr>
                <a:t>echten </a:t>
              </a:r>
              <a:r>
                <a:rPr lang="de-DE" sz="3000" b="1" i="0" u="none" strike="noStrike" cap="none" dirty="0">
                  <a:solidFill>
                    <a:schemeClr val="bg1"/>
                  </a:solidFill>
                  <a:latin typeface="Arial"/>
                  <a:ea typeface="Arial"/>
                  <a:cs typeface="Arial"/>
                  <a:sym typeface="Arial"/>
                </a:rPr>
                <a:t>Union der Gleichheit </a:t>
              </a:r>
              <a:r>
                <a:rPr lang="de-DE" sz="3000" b="0" i="0" u="none" strike="noStrike" cap="none" dirty="0">
                  <a:solidFill>
                    <a:schemeClr val="dk1"/>
                  </a:solidFill>
                  <a:latin typeface="Arial"/>
                  <a:ea typeface="Arial"/>
                  <a:cs typeface="Arial"/>
                  <a:sym typeface="Arial"/>
                </a:rPr>
                <a:t>wird, müssen wir sicherstellen, dass </a:t>
              </a:r>
            </a:p>
            <a:p>
              <a:pPr marL="0" marR="0" lvl="0" indent="0" algn="ctr" rtl="0">
                <a:lnSpc>
                  <a:spcPct val="100000"/>
                </a:lnSpc>
                <a:spcBef>
                  <a:spcPts val="0"/>
                </a:spcBef>
                <a:spcAft>
                  <a:spcPts val="0"/>
                </a:spcAft>
                <a:buClr>
                  <a:srgbClr val="000000"/>
                </a:buClr>
                <a:buSzPts val="3600"/>
                <a:buFont typeface="Arial"/>
                <a:buNone/>
              </a:pPr>
              <a:r>
                <a:rPr lang="de-DE" sz="3000" b="0" i="0" u="none" strike="noStrike" cap="none" dirty="0">
                  <a:solidFill>
                    <a:schemeClr val="dk1"/>
                  </a:solidFill>
                  <a:latin typeface="Arial"/>
                  <a:ea typeface="Arial"/>
                  <a:cs typeface="Arial"/>
                  <a:sym typeface="Arial"/>
                </a:rPr>
                <a:t>alle Menschen </a:t>
              </a:r>
              <a:r>
                <a:rPr lang="de-DE" sz="3000" b="1" i="0" u="none" strike="noStrike" cap="none" dirty="0">
                  <a:solidFill>
                    <a:schemeClr val="dk1"/>
                  </a:solidFill>
                  <a:latin typeface="Arial"/>
                  <a:ea typeface="Arial"/>
                  <a:cs typeface="Arial"/>
                  <a:sym typeface="Arial"/>
                </a:rPr>
                <a:t>gleich</a:t>
              </a:r>
              <a:r>
                <a:rPr lang="de-DE" sz="3000" b="0" i="0" u="none" strike="noStrike" cap="none" dirty="0">
                  <a:solidFill>
                    <a:schemeClr val="dk1"/>
                  </a:solidFill>
                  <a:latin typeface="Arial"/>
                  <a:ea typeface="Arial"/>
                  <a:cs typeface="Arial"/>
                  <a:sym typeface="Arial"/>
                </a:rPr>
                <a:t> behandelt werden, sozial </a:t>
              </a:r>
              <a:r>
                <a:rPr lang="de-DE" sz="3000" b="1" i="0" u="none" strike="noStrike" cap="none" dirty="0">
                  <a:solidFill>
                    <a:schemeClr val="dk1"/>
                  </a:solidFill>
                  <a:latin typeface="Arial"/>
                  <a:ea typeface="Arial"/>
                  <a:cs typeface="Arial"/>
                  <a:sym typeface="Arial"/>
                </a:rPr>
                <a:t>integriert</a:t>
              </a:r>
              <a:r>
                <a:rPr lang="de-DE" sz="3000" b="0" i="0" u="none" strike="noStrike" cap="none" dirty="0">
                  <a:solidFill>
                    <a:schemeClr val="dk1"/>
                  </a:solidFill>
                  <a:latin typeface="Arial"/>
                  <a:ea typeface="Arial"/>
                  <a:cs typeface="Arial"/>
                  <a:sym typeface="Arial"/>
                </a:rPr>
                <a:t> sind </a:t>
              </a:r>
            </a:p>
            <a:p>
              <a:pPr marL="0" marR="0" lvl="0" indent="0" algn="ctr" rtl="0">
                <a:lnSpc>
                  <a:spcPct val="100000"/>
                </a:lnSpc>
                <a:spcBef>
                  <a:spcPts val="0"/>
                </a:spcBef>
                <a:spcAft>
                  <a:spcPts val="0"/>
                </a:spcAft>
                <a:buClr>
                  <a:srgbClr val="000000"/>
                </a:buClr>
                <a:buSzPts val="3600"/>
                <a:buFont typeface="Arial"/>
                <a:buNone/>
              </a:pPr>
              <a:r>
                <a:rPr lang="de-DE" sz="3000" b="0" i="0" u="none" strike="noStrike" cap="none" dirty="0">
                  <a:solidFill>
                    <a:schemeClr val="dk1"/>
                  </a:solidFill>
                  <a:latin typeface="Arial"/>
                  <a:ea typeface="Arial"/>
                  <a:cs typeface="Arial"/>
                  <a:sym typeface="Arial"/>
                </a:rPr>
                <a:t>und ausnahmslos am gesell-</a:t>
              </a:r>
              <a:r>
                <a:rPr lang="de-DE" sz="3000" b="0" i="0" u="none" strike="noStrike" cap="none" dirty="0" err="1">
                  <a:solidFill>
                    <a:schemeClr val="dk1"/>
                  </a:solidFill>
                  <a:latin typeface="Arial"/>
                  <a:ea typeface="Arial"/>
                  <a:cs typeface="Arial"/>
                  <a:sym typeface="Arial"/>
                </a:rPr>
                <a:t>schaftlichen</a:t>
              </a:r>
              <a:r>
                <a:rPr lang="de-DE" sz="3000" b="0" i="0" u="none" strike="noStrike" cap="none" dirty="0">
                  <a:solidFill>
                    <a:schemeClr val="dk1"/>
                  </a:solidFill>
                  <a:latin typeface="Arial"/>
                  <a:ea typeface="Arial"/>
                  <a:cs typeface="Arial"/>
                  <a:sym typeface="Arial"/>
                </a:rPr>
                <a:t> und politischen </a:t>
              </a:r>
            </a:p>
            <a:p>
              <a:pPr marL="0" marR="0" lvl="0" indent="0" algn="ctr" rtl="0">
                <a:lnSpc>
                  <a:spcPct val="100000"/>
                </a:lnSpc>
                <a:spcBef>
                  <a:spcPts val="0"/>
                </a:spcBef>
                <a:spcAft>
                  <a:spcPts val="0"/>
                </a:spcAft>
                <a:buClr>
                  <a:srgbClr val="000000"/>
                </a:buClr>
                <a:buSzPts val="3600"/>
                <a:buFont typeface="Arial"/>
                <a:buNone/>
              </a:pPr>
              <a:r>
                <a:rPr lang="de-DE" sz="3000" b="0" i="0" u="none" strike="noStrike" cap="none" dirty="0">
                  <a:solidFill>
                    <a:schemeClr val="dk1"/>
                  </a:solidFill>
                  <a:latin typeface="Arial"/>
                  <a:ea typeface="Arial"/>
                  <a:cs typeface="Arial"/>
                  <a:sym typeface="Arial"/>
                </a:rPr>
                <a:t>Leben </a:t>
              </a:r>
              <a:r>
                <a:rPr lang="de-DE" sz="3000" b="1" i="0" u="none" strike="noStrike" cap="none" dirty="0">
                  <a:solidFill>
                    <a:schemeClr val="dk1"/>
                  </a:solidFill>
                  <a:latin typeface="Arial"/>
                  <a:ea typeface="Arial"/>
                  <a:cs typeface="Arial"/>
                  <a:sym typeface="Arial"/>
                </a:rPr>
                <a:t>teilnehmen</a:t>
              </a:r>
              <a:r>
                <a:rPr lang="de-DE" sz="3000" b="0" i="0" u="none" strike="noStrike" cap="none" dirty="0">
                  <a:solidFill>
                    <a:schemeClr val="dk1"/>
                  </a:solidFill>
                  <a:latin typeface="Arial"/>
                  <a:ea typeface="Arial"/>
                  <a:cs typeface="Arial"/>
                  <a:sym typeface="Arial"/>
                </a:rPr>
                <a:t> können.</a:t>
              </a:r>
              <a:endParaRPr lang="en-US" sz="3000" b="0" i="0" u="none" strike="noStrike" cap="none" dirty="0">
                <a:solidFill>
                  <a:schemeClr val="dk1"/>
                </a:solidFill>
                <a:latin typeface="Arial"/>
                <a:ea typeface="Arial"/>
                <a:cs typeface="Arial"/>
                <a:sym typeface="Arial"/>
              </a:endParaRPr>
            </a:p>
          </p:txBody>
        </p:sp>
        <p:sp>
          <p:nvSpPr>
            <p:cNvPr id="120" name="Google Shape;120;p17"/>
            <p:cNvSpPr txBox="1"/>
            <p:nvPr/>
          </p:nvSpPr>
          <p:spPr>
            <a:xfrm rot="21085452">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dirty="0">
                <a:solidFill>
                  <a:srgbClr val="000000"/>
                </a:solidFill>
                <a:latin typeface="Arial"/>
                <a:ea typeface="Arial"/>
                <a:cs typeface="Arial"/>
                <a:sym typeface="Arial"/>
              </a:endParaRPr>
            </a:p>
          </p:txBody>
        </p:sp>
        <p:sp>
          <p:nvSpPr>
            <p:cNvPr id="121" name="Google Shape;121;p17"/>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pic>
        <p:nvPicPr>
          <p:cNvPr id="122" name="Google Shape;122;p17"/>
          <p:cNvPicPr preferRelativeResize="0"/>
          <p:nvPr/>
        </p:nvPicPr>
        <p:blipFill>
          <a:blip r:embed="rId4"/>
          <a:srcRect/>
          <a:stretch/>
        </p:blipFill>
        <p:spPr>
          <a:xfrm>
            <a:off x="7262536" y="7709988"/>
            <a:ext cx="1135698" cy="1135698"/>
          </a:xfrm>
          <a:prstGeom prst="rect">
            <a:avLst/>
          </a:prstGeom>
          <a:noFill/>
          <a:ln>
            <a:noFill/>
          </a:ln>
        </p:spPr>
      </p:pic>
      <p:pic>
        <p:nvPicPr>
          <p:cNvPr id="123" name="Google Shape;123;p17"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124" name="Google Shape;124;p17"/>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125" name="Google Shape;125;p17"/>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2" name="Google Shape;88;g13d67aacbab_0_0">
            <a:extLst>
              <a:ext uri="{FF2B5EF4-FFF2-40B4-BE49-F238E27FC236}">
                <a16:creationId xmlns:a16="http://schemas.microsoft.com/office/drawing/2014/main" id="{F00E5286-1EC9-A3A1-14B5-3FE5E09F5D04}"/>
              </a:ext>
            </a:extLst>
          </p:cNvPr>
          <p:cNvGrpSpPr/>
          <p:nvPr/>
        </p:nvGrpSpPr>
        <p:grpSpPr>
          <a:xfrm>
            <a:off x="510656" y="-442225"/>
            <a:ext cx="4671850" cy="4254175"/>
            <a:chOff x="463685" y="-747221"/>
            <a:chExt cx="4856274" cy="4377693"/>
          </a:xfrm>
        </p:grpSpPr>
        <p:grpSp>
          <p:nvGrpSpPr>
            <p:cNvPr id="3" name="Google Shape;89;g13d67aacbab_0_0">
              <a:extLst>
                <a:ext uri="{FF2B5EF4-FFF2-40B4-BE49-F238E27FC236}">
                  <a16:creationId xmlns:a16="http://schemas.microsoft.com/office/drawing/2014/main" id="{D1FBDC03-7AD9-6989-4A89-7AA05EB892CC}"/>
                </a:ext>
              </a:extLst>
            </p:cNvPr>
            <p:cNvGrpSpPr/>
            <p:nvPr/>
          </p:nvGrpSpPr>
          <p:grpSpPr>
            <a:xfrm rot="-1104281">
              <a:off x="904066" y="-63511"/>
              <a:ext cx="3090302" cy="3290287"/>
              <a:chOff x="1983803" y="4427169"/>
              <a:chExt cx="2575660" cy="2575660"/>
            </a:xfrm>
          </p:grpSpPr>
          <p:sp>
            <p:nvSpPr>
              <p:cNvPr id="7" name="Google Shape;90;g13d67aacbab_0_0">
                <a:extLst>
                  <a:ext uri="{FF2B5EF4-FFF2-40B4-BE49-F238E27FC236}">
                    <a16:creationId xmlns:a16="http://schemas.microsoft.com/office/drawing/2014/main" id="{A4891D46-DD6D-9964-5F17-7CEA8D0824D8}"/>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 name="Google Shape;91;g13d67aacbab_0_0">
                <a:extLst>
                  <a:ext uri="{FF2B5EF4-FFF2-40B4-BE49-F238E27FC236}">
                    <a16:creationId xmlns:a16="http://schemas.microsoft.com/office/drawing/2014/main" id="{12A9EAC2-2DF4-A646-5B04-9FD1FD2DE84A}"/>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4" name="Google Shape;92;g13d67aacbab_0_0">
              <a:extLst>
                <a:ext uri="{FF2B5EF4-FFF2-40B4-BE49-F238E27FC236}">
                  <a16:creationId xmlns:a16="http://schemas.microsoft.com/office/drawing/2014/main" id="{5E1B1D76-1617-32C1-BA94-E1110B32739E}"/>
                </a:ext>
              </a:extLst>
            </p:cNvPr>
            <p:cNvGrpSpPr/>
            <p:nvPr/>
          </p:nvGrpSpPr>
          <p:grpSpPr>
            <a:xfrm rot="-1104281">
              <a:off x="1789275" y="-343524"/>
              <a:ext cx="3090302" cy="3290287"/>
              <a:chOff x="1983803" y="4427169"/>
              <a:chExt cx="2575660" cy="2575660"/>
            </a:xfrm>
          </p:grpSpPr>
          <p:sp>
            <p:nvSpPr>
              <p:cNvPr id="5" name="Google Shape;93;g13d67aacbab_0_0">
                <a:extLst>
                  <a:ext uri="{FF2B5EF4-FFF2-40B4-BE49-F238E27FC236}">
                    <a16:creationId xmlns:a16="http://schemas.microsoft.com/office/drawing/2014/main" id="{DE700FF2-AD3F-14CC-2378-038B5AA7959C}"/>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 name="Google Shape;94;g13d67aacbab_0_0">
                <a:extLst>
                  <a:ext uri="{FF2B5EF4-FFF2-40B4-BE49-F238E27FC236}">
                    <a16:creationId xmlns:a16="http://schemas.microsoft.com/office/drawing/2014/main" id="{964DC467-C242-0138-E0B3-D9D7462F979B}"/>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14" name="Textfeld 13">
            <a:extLst>
              <a:ext uri="{FF2B5EF4-FFF2-40B4-BE49-F238E27FC236}">
                <a16:creationId xmlns:a16="http://schemas.microsoft.com/office/drawing/2014/main" id="{89B77C80-CE7C-2515-5E50-ADAAE056E161}"/>
              </a:ext>
            </a:extLst>
          </p:cNvPr>
          <p:cNvSpPr txBox="1"/>
          <p:nvPr/>
        </p:nvSpPr>
        <p:spPr>
          <a:xfrm>
            <a:off x="1990702" y="6822501"/>
            <a:ext cx="5412507" cy="892552"/>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2400"/>
              <a:buFont typeface="Arial"/>
              <a:buNone/>
            </a:pPr>
            <a:r>
              <a:rPr lang="en-US" sz="2000" b="0" i="1" u="none" strike="noStrike" cap="none" dirty="0">
                <a:solidFill>
                  <a:srgbClr val="000000"/>
                </a:solidFill>
                <a:latin typeface="Arial"/>
                <a:ea typeface="Arial"/>
                <a:cs typeface="Arial"/>
                <a:sym typeface="Arial"/>
              </a:rPr>
              <a:t>Helena Dalli</a:t>
            </a:r>
            <a:endParaRPr lang="en-US" sz="12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000" b="0" i="1" u="none" strike="noStrike" cap="none" dirty="0">
                <a:solidFill>
                  <a:srgbClr val="000000"/>
                </a:solidFill>
                <a:latin typeface="Arial"/>
                <a:ea typeface="Arial"/>
                <a:cs typeface="Arial"/>
                <a:sym typeface="Arial"/>
              </a:rPr>
              <a:t>2020 </a:t>
            </a:r>
            <a:r>
              <a:rPr lang="en-US" sz="2000" dirty="0"/>
              <a:t> </a:t>
            </a:r>
          </a:p>
          <a:p>
            <a:pPr marL="0" marR="0" lvl="0" indent="0" algn="ctr" rtl="0">
              <a:lnSpc>
                <a:spcPct val="100000"/>
              </a:lnSpc>
              <a:spcBef>
                <a:spcPts val="0"/>
              </a:spcBef>
              <a:spcAft>
                <a:spcPts val="0"/>
              </a:spcAft>
              <a:buClr>
                <a:srgbClr val="000000"/>
              </a:buClr>
              <a:buSzPts val="2400"/>
              <a:buFont typeface="Arial"/>
              <a:buNone/>
            </a:pPr>
            <a:r>
              <a:rPr lang="en-US" sz="1200" b="0" i="1" u="none" strike="noStrike" cap="none" dirty="0">
                <a:solidFill>
                  <a:srgbClr val="000000"/>
                </a:solidFill>
                <a:latin typeface="Arial"/>
                <a:ea typeface="Arial"/>
                <a:cs typeface="Arial"/>
                <a:sym typeface="Arial"/>
              </a:rPr>
              <a:t>[adapted]</a:t>
            </a:r>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86825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dirty="0">
                <a:solidFill>
                  <a:srgbClr val="FFE4BC"/>
                </a:solidFill>
                <a:latin typeface="Libre Franklin Black"/>
                <a:ea typeface="Libre Franklin Black"/>
                <a:cs typeface="Libre Franklin Black"/>
                <a:sym typeface="Libre Franklin Black"/>
              </a:rPr>
              <a:t>2023</a:t>
            </a:r>
            <a:endParaRPr sz="1400" b="0" i="0" u="none" strike="noStrike" cap="none" dirty="0">
              <a:solidFill>
                <a:srgbClr val="FFE4BC"/>
              </a:solidFill>
              <a:latin typeface="Arial"/>
              <a:ea typeface="Arial"/>
              <a:cs typeface="Arial"/>
              <a:sym typeface="Arial"/>
            </a:endParaRPr>
          </a:p>
        </p:txBody>
      </p:sp>
      <p:sp>
        <p:nvSpPr>
          <p:cNvPr id="111" name="Google Shape;111;p17"/>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DE" sz="5400" dirty="0">
                <a:solidFill>
                  <a:schemeClr val="dk1"/>
                </a:solidFill>
              </a:rPr>
              <a:t>J</a:t>
            </a:r>
            <a:r>
              <a:rPr lang="de-AT" sz="5400" dirty="0">
                <a:solidFill>
                  <a:schemeClr val="dk1"/>
                </a:solidFill>
              </a:rPr>
              <a:t>uni</a:t>
            </a:r>
            <a:endParaRPr sz="1100" b="0" i="0" u="none" strike="noStrike" cap="none" dirty="0">
              <a:solidFill>
                <a:schemeClr val="dk1"/>
              </a:solidFill>
              <a:latin typeface="Arial"/>
              <a:ea typeface="Arial"/>
              <a:cs typeface="Arial"/>
              <a:sym typeface="Arial"/>
            </a:endParaRPr>
          </a:p>
        </p:txBody>
      </p:sp>
      <p:graphicFrame>
        <p:nvGraphicFramePr>
          <p:cNvPr id="112" name="Google Shape;112;p17"/>
          <p:cNvGraphicFramePr/>
          <p:nvPr>
            <p:extLst>
              <p:ext uri="{D42A27DB-BD31-4B8C-83A1-F6EECF244321}">
                <p14:modId xmlns:p14="http://schemas.microsoft.com/office/powerpoint/2010/main" val="1910136773"/>
              </p:ext>
            </p:extLst>
          </p:nvPr>
        </p:nvGraphicFramePr>
        <p:xfrm>
          <a:off x="976084" y="8993075"/>
          <a:ext cx="7894775" cy="2792416"/>
        </p:xfrm>
        <a:graphic>
          <a:graphicData uri="http://schemas.openxmlformats.org/drawingml/2006/table">
            <a:tbl>
              <a:tblPr>
                <a:noFill/>
                <a:tableStyleId>{A067D1B2-5F62-4524-97B1-43EEC7548E8E}</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2782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Mo</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Di</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Mi</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Do</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Fr</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Sa</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So</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endParaRPr lang="de-AT" sz="1890" dirty="0">
                        <a:solidFill>
                          <a:schemeClr val="tx1"/>
                        </a:solidFill>
                        <a:effectLst/>
                        <a:latin typeface="Arial Black" panose="020B0A04020102020204" pitchFamily="34" charset="0"/>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algn="ctr" fontAlgn="ctr"/>
                      <a:r>
                        <a:rPr lang="de-AT" sz="1890">
                          <a:solidFill>
                            <a:schemeClr val="tx1"/>
                          </a:solidFill>
                          <a:effectLst/>
                          <a:latin typeface="Arial Black" panose="020B0A04020102020204" pitchFamily="34" charset="0"/>
                        </a:rPr>
                        <a:t>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11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algn="ctr" fontAlgn="ctr"/>
                      <a:r>
                        <a:rPr lang="de-AT" sz="1890">
                          <a:solidFill>
                            <a:schemeClr val="tx1"/>
                          </a:solidFill>
                          <a:effectLst/>
                          <a:latin typeface="Arial Black" panose="020B0A04020102020204" pitchFamily="34" charset="0"/>
                        </a:rPr>
                        <a:t>12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18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algn="ctr" fontAlgn="ctr"/>
                      <a:r>
                        <a:rPr lang="de-AT" sz="1890">
                          <a:solidFill>
                            <a:schemeClr val="tx1"/>
                          </a:solidFill>
                          <a:effectLst/>
                          <a:latin typeface="Arial Black" panose="020B0A04020102020204" pitchFamily="34" charset="0"/>
                        </a:rPr>
                        <a:t>19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25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algn="ctr" fontAlgn="ctr"/>
                      <a:r>
                        <a:rPr lang="de-AT" sz="1890">
                          <a:solidFill>
                            <a:schemeClr val="tx1"/>
                          </a:solidFill>
                          <a:effectLst/>
                          <a:latin typeface="Arial Black" panose="020B0A04020102020204" pitchFamily="34" charset="0"/>
                        </a:rPr>
                        <a:t>26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27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113" name="Google Shape;113;p17"/>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114" name="Google Shape;114;p17"/>
          <p:cNvGrpSpPr/>
          <p:nvPr/>
        </p:nvGrpSpPr>
        <p:grpSpPr>
          <a:xfrm>
            <a:off x="1030791" y="813293"/>
            <a:ext cx="7249211" cy="7267826"/>
            <a:chOff x="647653" y="475892"/>
            <a:chExt cx="8262646" cy="8182145"/>
          </a:xfrm>
        </p:grpSpPr>
        <p:grpSp>
          <p:nvGrpSpPr>
            <p:cNvPr id="115" name="Google Shape;115;p17"/>
            <p:cNvGrpSpPr/>
            <p:nvPr/>
          </p:nvGrpSpPr>
          <p:grpSpPr>
            <a:xfrm>
              <a:off x="647653" y="475892"/>
              <a:ext cx="8262646" cy="8122343"/>
              <a:chOff x="1247273" y="1077809"/>
              <a:chExt cx="7382833" cy="7257471"/>
            </a:xfrm>
          </p:grpSpPr>
          <p:sp>
            <p:nvSpPr>
              <p:cNvPr id="116" name="Google Shape;116;p17"/>
              <p:cNvSpPr/>
              <p:nvPr/>
            </p:nvSpPr>
            <p:spPr>
              <a:xfrm>
                <a:off x="1503320" y="1077809"/>
                <a:ext cx="7106652" cy="7106652"/>
              </a:xfrm>
              <a:prstGeom prst="ellipse">
                <a:avLst/>
              </a:prstGeom>
              <a:solidFill>
                <a:srgbClr val="FFE4B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17"/>
              <p:cNvSpPr/>
              <p:nvPr/>
            </p:nvSpPr>
            <p:spPr>
              <a:xfrm>
                <a:off x="1247273" y="1165716"/>
                <a:ext cx="7106652" cy="7106652"/>
              </a:xfrm>
              <a:prstGeom prst="ellipse">
                <a:avLst/>
              </a:prstGeom>
              <a:solidFill>
                <a:srgbClr val="FF9A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17"/>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9" name="Google Shape;119;p17"/>
            <p:cNvSpPr txBox="1"/>
            <p:nvPr/>
          </p:nvSpPr>
          <p:spPr>
            <a:xfrm>
              <a:off x="956746" y="2342405"/>
              <a:ext cx="7707389" cy="50971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de-DE" sz="2900" b="0" i="0" u="none" strike="noStrike" cap="none" dirty="0">
                  <a:solidFill>
                    <a:schemeClr val="dk1"/>
                  </a:solidFill>
                  <a:latin typeface="Arial"/>
                  <a:ea typeface="Arial"/>
                  <a:cs typeface="Arial"/>
                  <a:sym typeface="Arial"/>
                </a:rPr>
                <a:t>Pride-Veranstaltungen </a:t>
              </a:r>
            </a:p>
            <a:p>
              <a:pPr marL="0" marR="0" lvl="0" indent="0" algn="ctr" rtl="0">
                <a:lnSpc>
                  <a:spcPct val="100000"/>
                </a:lnSpc>
                <a:spcBef>
                  <a:spcPts val="0"/>
                </a:spcBef>
                <a:spcAft>
                  <a:spcPts val="0"/>
                </a:spcAft>
                <a:buClr>
                  <a:srgbClr val="000000"/>
                </a:buClr>
                <a:buSzPts val="3600"/>
                <a:buFont typeface="Arial"/>
                <a:buNone/>
              </a:pPr>
              <a:r>
                <a:rPr lang="de-DE" sz="2900" b="0" i="0" u="none" strike="noStrike" cap="none" dirty="0">
                  <a:solidFill>
                    <a:schemeClr val="dk1"/>
                  </a:solidFill>
                  <a:latin typeface="Arial"/>
                  <a:ea typeface="Arial"/>
                  <a:cs typeface="Arial"/>
                  <a:sym typeface="Arial"/>
                </a:rPr>
                <a:t>symbolisieren die </a:t>
              </a:r>
              <a:r>
                <a:rPr lang="de-DE" sz="2900" b="1" i="0" u="none" strike="noStrike" cap="none" dirty="0">
                  <a:solidFill>
                    <a:schemeClr val="dk1"/>
                  </a:solidFill>
                  <a:latin typeface="Arial"/>
                  <a:ea typeface="Arial"/>
                  <a:cs typeface="Arial"/>
                  <a:sym typeface="Arial"/>
                </a:rPr>
                <a:t>Freiheit</a:t>
              </a:r>
              <a:r>
                <a:rPr lang="de-DE" sz="2900" b="0" i="0" u="none" strike="noStrike" cap="none" dirty="0">
                  <a:solidFill>
                    <a:schemeClr val="dk1"/>
                  </a:solidFill>
                  <a:latin typeface="Arial"/>
                  <a:ea typeface="Arial"/>
                  <a:cs typeface="Arial"/>
                  <a:sym typeface="Arial"/>
                </a:rPr>
                <a:t> zu </a:t>
              </a:r>
            </a:p>
            <a:p>
              <a:pPr marL="0" marR="0" lvl="0" indent="0" algn="ctr" rtl="0">
                <a:lnSpc>
                  <a:spcPct val="100000"/>
                </a:lnSpc>
                <a:spcBef>
                  <a:spcPts val="0"/>
                </a:spcBef>
                <a:spcAft>
                  <a:spcPts val="0"/>
                </a:spcAft>
                <a:buClr>
                  <a:srgbClr val="000000"/>
                </a:buClr>
                <a:buSzPts val="3600"/>
                <a:buFont typeface="Arial"/>
                <a:buNone/>
              </a:pPr>
              <a:r>
                <a:rPr lang="de-DE" sz="2900" b="0" i="0" u="none" strike="noStrike" cap="none" dirty="0">
                  <a:solidFill>
                    <a:schemeClr val="dk1"/>
                  </a:solidFill>
                  <a:latin typeface="Arial"/>
                  <a:ea typeface="Arial"/>
                  <a:cs typeface="Arial"/>
                  <a:sym typeface="Arial"/>
                </a:rPr>
                <a:t>lieben und zu sein, wer wir sind, </a:t>
              </a:r>
            </a:p>
            <a:p>
              <a:pPr marL="0" marR="0" lvl="0" indent="0" algn="ctr" rtl="0">
                <a:lnSpc>
                  <a:spcPct val="100000"/>
                </a:lnSpc>
                <a:spcBef>
                  <a:spcPts val="0"/>
                </a:spcBef>
                <a:spcAft>
                  <a:spcPts val="0"/>
                </a:spcAft>
                <a:buClr>
                  <a:srgbClr val="000000"/>
                </a:buClr>
                <a:buSzPts val="3600"/>
                <a:buFont typeface="Arial"/>
                <a:buNone/>
              </a:pPr>
              <a:r>
                <a:rPr lang="de-DE" sz="2900" b="1" i="0" u="none" strike="noStrike" cap="none" dirty="0">
                  <a:solidFill>
                    <a:schemeClr val="dk1"/>
                  </a:solidFill>
                  <a:latin typeface="Arial"/>
                  <a:ea typeface="Arial"/>
                  <a:cs typeface="Arial"/>
                  <a:sym typeface="Arial"/>
                </a:rPr>
                <a:t>vereint in unserer Vielfalt</a:t>
              </a:r>
              <a:r>
                <a:rPr lang="de-DE" sz="2900" b="0" i="0" u="none" strike="noStrike" cap="none" dirty="0">
                  <a:solidFill>
                    <a:schemeClr val="dk1"/>
                  </a:solidFill>
                  <a:latin typeface="Arial"/>
                  <a:ea typeface="Arial"/>
                  <a:cs typeface="Arial"/>
                  <a:sym typeface="Arial"/>
                </a:rPr>
                <a:t>. Aber um eine echte </a:t>
              </a:r>
              <a:r>
                <a:rPr lang="de-DE" sz="2900" b="1" i="0" u="none" strike="noStrike" cap="none" dirty="0">
                  <a:solidFill>
                    <a:schemeClr val="bg1"/>
                  </a:solidFill>
                  <a:latin typeface="Arial"/>
                  <a:ea typeface="Arial"/>
                  <a:cs typeface="Arial"/>
                  <a:sym typeface="Arial"/>
                </a:rPr>
                <a:t>#UnionOfEquality </a:t>
              </a:r>
              <a:r>
                <a:rPr lang="de-DE" sz="2900" b="0" i="0" u="none" strike="noStrike" cap="none" dirty="0">
                  <a:solidFill>
                    <a:schemeClr val="dk1"/>
                  </a:solidFill>
                  <a:latin typeface="Arial"/>
                  <a:ea typeface="Arial"/>
                  <a:cs typeface="Arial"/>
                  <a:sym typeface="Arial"/>
                </a:rPr>
                <a:t>auf-zubauen, müssen wir die LGBTIQ-Gleichstellung 24 Stunden am Tag, </a:t>
              </a:r>
            </a:p>
            <a:p>
              <a:pPr marL="0" marR="0" lvl="0" indent="0" algn="ctr" rtl="0">
                <a:lnSpc>
                  <a:spcPct val="100000"/>
                </a:lnSpc>
                <a:spcBef>
                  <a:spcPts val="0"/>
                </a:spcBef>
                <a:spcAft>
                  <a:spcPts val="0"/>
                </a:spcAft>
                <a:buClr>
                  <a:srgbClr val="000000"/>
                </a:buClr>
                <a:buSzPts val="3600"/>
                <a:buFont typeface="Arial"/>
                <a:buNone/>
              </a:pPr>
              <a:r>
                <a:rPr lang="de-DE" sz="2900" b="0" i="0" u="none" strike="noStrike" cap="none" dirty="0">
                  <a:solidFill>
                    <a:schemeClr val="dk1"/>
                  </a:solidFill>
                  <a:latin typeface="Arial"/>
                  <a:ea typeface="Arial"/>
                  <a:cs typeface="Arial"/>
                  <a:sym typeface="Arial"/>
                </a:rPr>
                <a:t>7 Tage die Woche, 365 Tage </a:t>
              </a:r>
            </a:p>
            <a:p>
              <a:pPr marL="0" marR="0" lvl="0" indent="0" algn="ctr" rtl="0">
                <a:lnSpc>
                  <a:spcPct val="100000"/>
                </a:lnSpc>
                <a:spcBef>
                  <a:spcPts val="0"/>
                </a:spcBef>
                <a:spcAft>
                  <a:spcPts val="0"/>
                </a:spcAft>
                <a:buClr>
                  <a:srgbClr val="000000"/>
                </a:buClr>
                <a:buSzPts val="3600"/>
                <a:buFont typeface="Arial"/>
                <a:buNone/>
              </a:pPr>
              <a:r>
                <a:rPr lang="de-DE" sz="2900" b="0" i="0" u="none" strike="noStrike" cap="none" dirty="0">
                  <a:solidFill>
                    <a:schemeClr val="dk1"/>
                  </a:solidFill>
                  <a:latin typeface="Arial"/>
                  <a:ea typeface="Arial"/>
                  <a:cs typeface="Arial"/>
                  <a:sym typeface="Arial"/>
                </a:rPr>
                <a:t>im Jahr unterstützen und </a:t>
              </a:r>
            </a:p>
            <a:p>
              <a:pPr marL="0" marR="0" lvl="0" indent="0" algn="ctr" rtl="0">
                <a:lnSpc>
                  <a:spcPct val="100000"/>
                </a:lnSpc>
                <a:spcBef>
                  <a:spcPts val="0"/>
                </a:spcBef>
                <a:spcAft>
                  <a:spcPts val="0"/>
                </a:spcAft>
                <a:buClr>
                  <a:srgbClr val="000000"/>
                </a:buClr>
                <a:buSzPts val="3600"/>
                <a:buFont typeface="Arial"/>
                <a:buNone/>
              </a:pPr>
              <a:r>
                <a:rPr lang="de-DE" sz="2900" b="0" i="0" u="none" strike="noStrike" cap="none" dirty="0">
                  <a:solidFill>
                    <a:schemeClr val="dk1"/>
                  </a:solidFill>
                  <a:latin typeface="Arial"/>
                  <a:ea typeface="Arial"/>
                  <a:cs typeface="Arial"/>
                  <a:sym typeface="Arial"/>
                </a:rPr>
                <a:t>weiter dafür einstehen!</a:t>
              </a:r>
              <a:endParaRPr lang="en-US" sz="2900" b="0" i="0" u="none" strike="noStrike" cap="none" dirty="0">
                <a:solidFill>
                  <a:schemeClr val="dk1"/>
                </a:solidFill>
                <a:latin typeface="Arial"/>
                <a:ea typeface="Arial"/>
                <a:cs typeface="Arial"/>
                <a:sym typeface="Arial"/>
              </a:endParaRPr>
            </a:p>
          </p:txBody>
        </p:sp>
        <p:sp>
          <p:nvSpPr>
            <p:cNvPr id="121" name="Google Shape;121;p17"/>
            <p:cNvSpPr txBox="1"/>
            <p:nvPr/>
          </p:nvSpPr>
          <p:spPr>
            <a:xfrm>
              <a:off x="2335570" y="7388310"/>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pic>
        <p:nvPicPr>
          <p:cNvPr id="122" name="Google Shape;122;p17"/>
          <p:cNvPicPr preferRelativeResize="0"/>
          <p:nvPr/>
        </p:nvPicPr>
        <p:blipFill>
          <a:blip r:embed="rId4"/>
          <a:srcRect/>
          <a:stretch/>
        </p:blipFill>
        <p:spPr>
          <a:xfrm>
            <a:off x="7262536" y="7709988"/>
            <a:ext cx="1135698" cy="1135698"/>
          </a:xfrm>
          <a:prstGeom prst="rect">
            <a:avLst/>
          </a:prstGeom>
          <a:noFill/>
          <a:ln>
            <a:noFill/>
          </a:ln>
        </p:spPr>
      </p:pic>
      <p:pic>
        <p:nvPicPr>
          <p:cNvPr id="123" name="Google Shape;123;p17"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124" name="Google Shape;124;p17"/>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125" name="Google Shape;125;p17"/>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2" name="Google Shape;88;g13d67aacbab_0_0">
            <a:extLst>
              <a:ext uri="{FF2B5EF4-FFF2-40B4-BE49-F238E27FC236}">
                <a16:creationId xmlns:a16="http://schemas.microsoft.com/office/drawing/2014/main" id="{F00E5286-1EC9-A3A1-14B5-3FE5E09F5D04}"/>
              </a:ext>
            </a:extLst>
          </p:cNvPr>
          <p:cNvGrpSpPr/>
          <p:nvPr/>
        </p:nvGrpSpPr>
        <p:grpSpPr>
          <a:xfrm>
            <a:off x="510656" y="-442225"/>
            <a:ext cx="4671850" cy="4254175"/>
            <a:chOff x="463685" y="-747221"/>
            <a:chExt cx="4856274" cy="4377693"/>
          </a:xfrm>
        </p:grpSpPr>
        <p:grpSp>
          <p:nvGrpSpPr>
            <p:cNvPr id="3" name="Google Shape;89;g13d67aacbab_0_0">
              <a:extLst>
                <a:ext uri="{FF2B5EF4-FFF2-40B4-BE49-F238E27FC236}">
                  <a16:creationId xmlns:a16="http://schemas.microsoft.com/office/drawing/2014/main" id="{D1FBDC03-7AD9-6989-4A89-7AA05EB892CC}"/>
                </a:ext>
              </a:extLst>
            </p:cNvPr>
            <p:cNvGrpSpPr/>
            <p:nvPr/>
          </p:nvGrpSpPr>
          <p:grpSpPr>
            <a:xfrm rot="-1104281">
              <a:off x="904066" y="-63511"/>
              <a:ext cx="3090302" cy="3290287"/>
              <a:chOff x="1983803" y="4427169"/>
              <a:chExt cx="2575660" cy="2575660"/>
            </a:xfrm>
          </p:grpSpPr>
          <p:sp>
            <p:nvSpPr>
              <p:cNvPr id="7" name="Google Shape;90;g13d67aacbab_0_0">
                <a:extLst>
                  <a:ext uri="{FF2B5EF4-FFF2-40B4-BE49-F238E27FC236}">
                    <a16:creationId xmlns:a16="http://schemas.microsoft.com/office/drawing/2014/main" id="{A4891D46-DD6D-9964-5F17-7CEA8D0824D8}"/>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 name="Google Shape;91;g13d67aacbab_0_0">
                <a:extLst>
                  <a:ext uri="{FF2B5EF4-FFF2-40B4-BE49-F238E27FC236}">
                    <a16:creationId xmlns:a16="http://schemas.microsoft.com/office/drawing/2014/main" id="{12A9EAC2-2DF4-A646-5B04-9FD1FD2DE84A}"/>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4" name="Google Shape;92;g13d67aacbab_0_0">
              <a:extLst>
                <a:ext uri="{FF2B5EF4-FFF2-40B4-BE49-F238E27FC236}">
                  <a16:creationId xmlns:a16="http://schemas.microsoft.com/office/drawing/2014/main" id="{5E1B1D76-1617-32C1-BA94-E1110B32739E}"/>
                </a:ext>
              </a:extLst>
            </p:cNvPr>
            <p:cNvGrpSpPr/>
            <p:nvPr/>
          </p:nvGrpSpPr>
          <p:grpSpPr>
            <a:xfrm rot="-1104281">
              <a:off x="1789275" y="-343524"/>
              <a:ext cx="3090302" cy="3290287"/>
              <a:chOff x="1983803" y="4427169"/>
              <a:chExt cx="2575660" cy="2575660"/>
            </a:xfrm>
          </p:grpSpPr>
          <p:sp>
            <p:nvSpPr>
              <p:cNvPr id="5" name="Google Shape;93;g13d67aacbab_0_0">
                <a:extLst>
                  <a:ext uri="{FF2B5EF4-FFF2-40B4-BE49-F238E27FC236}">
                    <a16:creationId xmlns:a16="http://schemas.microsoft.com/office/drawing/2014/main" id="{DE700FF2-AD3F-14CC-2378-038B5AA7959C}"/>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 name="Google Shape;94;g13d67aacbab_0_0">
                <a:extLst>
                  <a:ext uri="{FF2B5EF4-FFF2-40B4-BE49-F238E27FC236}">
                    <a16:creationId xmlns:a16="http://schemas.microsoft.com/office/drawing/2014/main" id="{964DC467-C242-0138-E0B3-D9D7462F979B}"/>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14" name="Textfeld 13">
            <a:extLst>
              <a:ext uri="{FF2B5EF4-FFF2-40B4-BE49-F238E27FC236}">
                <a16:creationId xmlns:a16="http://schemas.microsoft.com/office/drawing/2014/main" id="{89B77C80-CE7C-2515-5E50-ADAAE056E161}"/>
              </a:ext>
            </a:extLst>
          </p:cNvPr>
          <p:cNvSpPr txBox="1"/>
          <p:nvPr/>
        </p:nvSpPr>
        <p:spPr>
          <a:xfrm>
            <a:off x="1921377" y="7103124"/>
            <a:ext cx="5412507"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de-DE" sz="2000" b="0" i="1" u="none" strike="noStrike" kern="0" cap="none" spc="0" normalizeH="0" baseline="0" noProof="0" dirty="0">
                <a:ln>
                  <a:noFill/>
                </a:ln>
                <a:solidFill>
                  <a:srgbClr val="000000"/>
                </a:solidFill>
                <a:effectLst/>
                <a:uLnTx/>
                <a:uFillTx/>
                <a:latin typeface="Arial"/>
                <a:ea typeface="Arial"/>
                <a:cs typeface="Arial"/>
                <a:sym typeface="Arial"/>
              </a:rPr>
              <a:t>Ursula von der Leyen</a:t>
            </a:r>
            <a:endParaRPr kumimoji="0" lang="de-DE" sz="12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de-DE" sz="2000" b="0" i="1" u="none" strike="noStrike" kern="0" cap="none" spc="0" normalizeH="0" baseline="0" noProof="0" dirty="0">
                <a:ln>
                  <a:noFill/>
                </a:ln>
                <a:solidFill>
                  <a:srgbClr val="000000"/>
                </a:solidFill>
                <a:effectLst/>
                <a:uLnTx/>
                <a:uFillTx/>
                <a:latin typeface="Arial"/>
                <a:ea typeface="Arial"/>
                <a:cs typeface="Arial"/>
                <a:sym typeface="Arial"/>
              </a:rPr>
              <a:t>2021</a:t>
            </a:r>
            <a:endParaRPr kumimoji="0" lang="de-DE"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316610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dirty="0">
                <a:solidFill>
                  <a:srgbClr val="FFE4BC"/>
                </a:solidFill>
                <a:latin typeface="Libre Franklin Black"/>
                <a:ea typeface="Libre Franklin Black"/>
                <a:cs typeface="Libre Franklin Black"/>
                <a:sym typeface="Libre Franklin Black"/>
              </a:rPr>
              <a:t>2023</a:t>
            </a:r>
            <a:endParaRPr sz="1400" b="0" i="0" u="none" strike="noStrike" cap="none" dirty="0">
              <a:solidFill>
                <a:srgbClr val="FFE4BC"/>
              </a:solidFill>
              <a:latin typeface="Arial"/>
              <a:ea typeface="Arial"/>
              <a:cs typeface="Arial"/>
              <a:sym typeface="Arial"/>
            </a:endParaRPr>
          </a:p>
        </p:txBody>
      </p:sp>
      <p:sp>
        <p:nvSpPr>
          <p:cNvPr id="111" name="Google Shape;111;p17"/>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DE" sz="5400" dirty="0">
                <a:solidFill>
                  <a:schemeClr val="dk1"/>
                </a:solidFill>
              </a:rPr>
              <a:t>J</a:t>
            </a:r>
            <a:r>
              <a:rPr lang="de-AT" sz="5400" dirty="0" err="1">
                <a:solidFill>
                  <a:schemeClr val="dk1"/>
                </a:solidFill>
              </a:rPr>
              <a:t>uli</a:t>
            </a:r>
            <a:endParaRPr sz="1100" b="0" i="0" u="none" strike="noStrike" cap="none" dirty="0">
              <a:solidFill>
                <a:schemeClr val="dk1"/>
              </a:solidFill>
              <a:latin typeface="Arial"/>
              <a:ea typeface="Arial"/>
              <a:cs typeface="Arial"/>
              <a:sym typeface="Arial"/>
            </a:endParaRPr>
          </a:p>
        </p:txBody>
      </p:sp>
      <p:graphicFrame>
        <p:nvGraphicFramePr>
          <p:cNvPr id="112" name="Google Shape;112;p17"/>
          <p:cNvGraphicFramePr/>
          <p:nvPr>
            <p:extLst>
              <p:ext uri="{D42A27DB-BD31-4B8C-83A1-F6EECF244321}">
                <p14:modId xmlns:p14="http://schemas.microsoft.com/office/powerpoint/2010/main" val="3915436709"/>
              </p:ext>
            </p:extLst>
          </p:nvPr>
        </p:nvGraphicFramePr>
        <p:xfrm>
          <a:off x="976084" y="8993075"/>
          <a:ext cx="7894775" cy="2792416"/>
        </p:xfrm>
        <a:graphic>
          <a:graphicData uri="http://schemas.openxmlformats.org/drawingml/2006/table">
            <a:tbl>
              <a:tblPr>
                <a:noFill/>
                <a:tableStyleId>{A067D1B2-5F62-4524-97B1-43EEC7548E8E}</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2782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Mo</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Di</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Mi</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Do</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Fr</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Sa</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So</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a:t>
                      </a:r>
                    </a:p>
                  </a:txBody>
                  <a:tcPr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2</a:t>
                      </a:r>
                    </a:p>
                  </a:txBody>
                  <a:tcPr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726328032"/>
                  </a:ext>
                </a:extLst>
              </a:tr>
              <a:tr h="365450">
                <a:tc>
                  <a:txBody>
                    <a:bodyPr/>
                    <a:lstStyle/>
                    <a:p>
                      <a:pPr algn="ctr" fontAlgn="ctr"/>
                      <a:r>
                        <a:rPr lang="de-AT" sz="1890">
                          <a:solidFill>
                            <a:schemeClr val="tx1"/>
                          </a:solidFill>
                          <a:effectLst/>
                          <a:latin typeface="Arial Black" panose="020B0A04020102020204" pitchFamily="34" charset="0"/>
                        </a:rPr>
                        <a:t>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algn="ctr" fontAlgn="ctr"/>
                      <a:r>
                        <a:rPr lang="de-AT" sz="1890">
                          <a:solidFill>
                            <a:schemeClr val="tx1"/>
                          </a:solidFill>
                          <a:effectLst/>
                          <a:latin typeface="Arial Black" panose="020B0A04020102020204" pitchFamily="34" charset="0"/>
                        </a:rPr>
                        <a:t>10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11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16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algn="ctr" fontAlgn="ctr"/>
                      <a:r>
                        <a:rPr lang="de-AT" sz="1890">
                          <a:solidFill>
                            <a:schemeClr val="tx1"/>
                          </a:solidFill>
                          <a:effectLst/>
                          <a:latin typeface="Arial Black" panose="020B0A04020102020204" pitchFamily="34" charset="0"/>
                        </a:rPr>
                        <a:t>17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23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algn="ctr" fontAlgn="ctr"/>
                      <a:r>
                        <a:rPr lang="de-AT" sz="1890">
                          <a:solidFill>
                            <a:schemeClr val="tx1"/>
                          </a:solidFill>
                          <a:effectLst/>
                          <a:latin typeface="Arial Black" panose="020B0A04020102020204" pitchFamily="34" charset="0"/>
                        </a:rPr>
                        <a:t>24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30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algn="ctr" fontAlgn="ctr"/>
                      <a:r>
                        <a:rPr lang="de-AT" sz="1890">
                          <a:solidFill>
                            <a:schemeClr val="tx1"/>
                          </a:solidFill>
                          <a:effectLst/>
                          <a:latin typeface="Arial Black" panose="020B0A04020102020204" pitchFamily="34" charset="0"/>
                        </a:rPr>
                        <a:t>31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113" name="Google Shape;113;p17"/>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114" name="Google Shape;114;p17"/>
          <p:cNvGrpSpPr/>
          <p:nvPr/>
        </p:nvGrpSpPr>
        <p:grpSpPr>
          <a:xfrm>
            <a:off x="1030791" y="813293"/>
            <a:ext cx="7249211" cy="7214707"/>
            <a:chOff x="647653" y="475892"/>
            <a:chExt cx="8262646" cy="8122343"/>
          </a:xfrm>
        </p:grpSpPr>
        <p:grpSp>
          <p:nvGrpSpPr>
            <p:cNvPr id="115" name="Google Shape;115;p17"/>
            <p:cNvGrpSpPr/>
            <p:nvPr/>
          </p:nvGrpSpPr>
          <p:grpSpPr>
            <a:xfrm>
              <a:off x="647653" y="475892"/>
              <a:ext cx="8262646" cy="8122343"/>
              <a:chOff x="1247273" y="1077809"/>
              <a:chExt cx="7382833" cy="7257471"/>
            </a:xfrm>
          </p:grpSpPr>
          <p:sp>
            <p:nvSpPr>
              <p:cNvPr id="116" name="Google Shape;116;p17"/>
              <p:cNvSpPr/>
              <p:nvPr/>
            </p:nvSpPr>
            <p:spPr>
              <a:xfrm>
                <a:off x="1503320" y="1077809"/>
                <a:ext cx="7106652" cy="7106652"/>
              </a:xfrm>
              <a:prstGeom prst="ellipse">
                <a:avLst/>
              </a:prstGeom>
              <a:solidFill>
                <a:srgbClr val="FFE4B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17"/>
              <p:cNvSpPr/>
              <p:nvPr/>
            </p:nvSpPr>
            <p:spPr>
              <a:xfrm>
                <a:off x="1247273" y="1165716"/>
                <a:ext cx="7106652" cy="7106652"/>
              </a:xfrm>
              <a:prstGeom prst="ellipse">
                <a:avLst/>
              </a:prstGeom>
              <a:solidFill>
                <a:srgbClr val="FF9A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17"/>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9" name="Google Shape;119;p17"/>
            <p:cNvSpPr txBox="1"/>
            <p:nvPr/>
          </p:nvSpPr>
          <p:spPr>
            <a:xfrm>
              <a:off x="1064719" y="2588237"/>
              <a:ext cx="7462979" cy="428575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de-DE" sz="3000" b="1" i="0" u="none" strike="noStrike" cap="none" dirty="0">
                  <a:solidFill>
                    <a:schemeClr val="bg1"/>
                  </a:solidFill>
                  <a:latin typeface="Arial"/>
                  <a:ea typeface="Arial"/>
                  <a:cs typeface="Arial"/>
                  <a:sym typeface="Arial"/>
                </a:rPr>
                <a:t>Europa selbst ist </a:t>
              </a:r>
            </a:p>
            <a:p>
              <a:pPr marL="0" marR="0" lvl="0" indent="0" algn="ctr" rtl="0">
                <a:lnSpc>
                  <a:spcPct val="100000"/>
                </a:lnSpc>
                <a:spcBef>
                  <a:spcPts val="0"/>
                </a:spcBef>
                <a:spcAft>
                  <a:spcPts val="0"/>
                </a:spcAft>
                <a:buClr>
                  <a:srgbClr val="000000"/>
                </a:buClr>
                <a:buSzPts val="3600"/>
                <a:buFont typeface="Arial"/>
                <a:buNone/>
              </a:pPr>
              <a:r>
                <a:rPr lang="de-DE" sz="3000" b="1" i="0" u="none" strike="noStrike" cap="none" dirty="0">
                  <a:solidFill>
                    <a:schemeClr val="bg1"/>
                  </a:solidFill>
                  <a:latin typeface="Arial"/>
                  <a:ea typeface="Arial"/>
                  <a:cs typeface="Arial"/>
                  <a:sym typeface="Arial"/>
                </a:rPr>
                <a:t>eine Verkörperung der Vielfalt</a:t>
              </a:r>
              <a:r>
                <a:rPr lang="de-DE" sz="3000" i="0" u="none" strike="noStrike" cap="none" dirty="0">
                  <a:solidFill>
                    <a:schemeClr val="tx1"/>
                  </a:solidFill>
                  <a:latin typeface="Arial"/>
                  <a:ea typeface="Arial"/>
                  <a:cs typeface="Arial"/>
                  <a:sym typeface="Arial"/>
                </a:rPr>
                <a:t>.</a:t>
              </a:r>
            </a:p>
            <a:p>
              <a:pPr marL="0" marR="0" lvl="0" indent="0" algn="ctr" rtl="0">
                <a:lnSpc>
                  <a:spcPct val="100000"/>
                </a:lnSpc>
                <a:spcBef>
                  <a:spcPts val="0"/>
                </a:spcBef>
                <a:spcAft>
                  <a:spcPts val="0"/>
                </a:spcAft>
                <a:buClr>
                  <a:srgbClr val="000000"/>
                </a:buClr>
                <a:buSzPts val="3600"/>
                <a:buFont typeface="Arial"/>
                <a:buNone/>
              </a:pPr>
              <a:r>
                <a:rPr lang="de-DE" sz="3000" i="0" u="none" strike="noStrike" cap="none" dirty="0">
                  <a:solidFill>
                    <a:schemeClr val="tx1"/>
                  </a:solidFill>
                  <a:latin typeface="Arial"/>
                  <a:ea typeface="Arial"/>
                  <a:cs typeface="Arial"/>
                  <a:sym typeface="Arial"/>
                </a:rPr>
                <a:t>In demokratischen Gesellschaften ist kein Platz für Rassendiskriminierung und Rassismus jeglicher Art. Wir alle müssen danach streben, dass unsere Gesellschaften </a:t>
              </a:r>
              <a:r>
                <a:rPr lang="de-DE" sz="3000" b="1" i="0" u="none" strike="noStrike" cap="none" dirty="0">
                  <a:solidFill>
                    <a:schemeClr val="tx1"/>
                  </a:solidFill>
                  <a:latin typeface="Arial"/>
                  <a:ea typeface="Arial"/>
                  <a:cs typeface="Arial"/>
                  <a:sym typeface="Arial"/>
                </a:rPr>
                <a:t>integrativ</a:t>
              </a:r>
              <a:r>
                <a:rPr lang="de-DE" sz="3000" i="0" u="none" strike="noStrike" cap="none" dirty="0">
                  <a:solidFill>
                    <a:schemeClr val="tx1"/>
                  </a:solidFill>
                  <a:latin typeface="Arial"/>
                  <a:ea typeface="Arial"/>
                  <a:cs typeface="Arial"/>
                  <a:sym typeface="Arial"/>
                </a:rPr>
                <a:t> und </a:t>
              </a:r>
              <a:r>
                <a:rPr lang="de-DE" sz="3000" b="1" i="0" u="none" strike="noStrike" cap="none" dirty="0">
                  <a:solidFill>
                    <a:schemeClr val="tx1"/>
                  </a:solidFill>
                  <a:latin typeface="Arial"/>
                  <a:ea typeface="Arial"/>
                  <a:cs typeface="Arial"/>
                  <a:sym typeface="Arial"/>
                </a:rPr>
                <a:t>tolerant</a:t>
              </a:r>
              <a:r>
                <a:rPr lang="de-DE" sz="3000" i="0" u="none" strike="noStrike" cap="none" dirty="0">
                  <a:solidFill>
                    <a:schemeClr val="tx1"/>
                  </a:solidFill>
                  <a:latin typeface="Arial"/>
                  <a:ea typeface="Arial"/>
                  <a:cs typeface="Arial"/>
                  <a:sym typeface="Arial"/>
                </a:rPr>
                <a:t> sind. </a:t>
              </a:r>
            </a:p>
          </p:txBody>
        </p:sp>
        <p:sp>
          <p:nvSpPr>
            <p:cNvPr id="120" name="Google Shape;120;p17"/>
            <p:cNvSpPr txBox="1"/>
            <p:nvPr/>
          </p:nvSpPr>
          <p:spPr>
            <a:xfrm rot="21085452">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dirty="0">
                <a:solidFill>
                  <a:srgbClr val="000000"/>
                </a:solidFill>
                <a:latin typeface="Arial"/>
                <a:ea typeface="Arial"/>
                <a:cs typeface="Arial"/>
                <a:sym typeface="Arial"/>
              </a:endParaRPr>
            </a:p>
          </p:txBody>
        </p:sp>
        <p:sp>
          <p:nvSpPr>
            <p:cNvPr id="121" name="Google Shape;121;p17"/>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pic>
        <p:nvPicPr>
          <p:cNvPr id="122" name="Google Shape;122;p17"/>
          <p:cNvPicPr preferRelativeResize="0"/>
          <p:nvPr/>
        </p:nvPicPr>
        <p:blipFill>
          <a:blip r:embed="rId4"/>
          <a:srcRect/>
          <a:stretch/>
        </p:blipFill>
        <p:spPr>
          <a:xfrm>
            <a:off x="7262536" y="7709988"/>
            <a:ext cx="1135698" cy="1135698"/>
          </a:xfrm>
          <a:prstGeom prst="rect">
            <a:avLst/>
          </a:prstGeom>
          <a:noFill/>
          <a:ln>
            <a:noFill/>
          </a:ln>
        </p:spPr>
      </p:pic>
      <p:pic>
        <p:nvPicPr>
          <p:cNvPr id="123" name="Google Shape;123;p17"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124" name="Google Shape;124;p17"/>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125" name="Google Shape;125;p17"/>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2" name="Google Shape;88;g13d67aacbab_0_0">
            <a:extLst>
              <a:ext uri="{FF2B5EF4-FFF2-40B4-BE49-F238E27FC236}">
                <a16:creationId xmlns:a16="http://schemas.microsoft.com/office/drawing/2014/main" id="{F00E5286-1EC9-A3A1-14B5-3FE5E09F5D04}"/>
              </a:ext>
            </a:extLst>
          </p:cNvPr>
          <p:cNvGrpSpPr/>
          <p:nvPr/>
        </p:nvGrpSpPr>
        <p:grpSpPr>
          <a:xfrm>
            <a:off x="510656" y="-442225"/>
            <a:ext cx="4671850" cy="4254175"/>
            <a:chOff x="463685" y="-747221"/>
            <a:chExt cx="4856274" cy="4377693"/>
          </a:xfrm>
        </p:grpSpPr>
        <p:grpSp>
          <p:nvGrpSpPr>
            <p:cNvPr id="3" name="Google Shape;89;g13d67aacbab_0_0">
              <a:extLst>
                <a:ext uri="{FF2B5EF4-FFF2-40B4-BE49-F238E27FC236}">
                  <a16:creationId xmlns:a16="http://schemas.microsoft.com/office/drawing/2014/main" id="{D1FBDC03-7AD9-6989-4A89-7AA05EB892CC}"/>
                </a:ext>
              </a:extLst>
            </p:cNvPr>
            <p:cNvGrpSpPr/>
            <p:nvPr/>
          </p:nvGrpSpPr>
          <p:grpSpPr>
            <a:xfrm rot="-1104281">
              <a:off x="904066" y="-63511"/>
              <a:ext cx="3090302" cy="3290287"/>
              <a:chOff x="1983803" y="4427169"/>
              <a:chExt cx="2575660" cy="2575660"/>
            </a:xfrm>
          </p:grpSpPr>
          <p:sp>
            <p:nvSpPr>
              <p:cNvPr id="7" name="Google Shape;90;g13d67aacbab_0_0">
                <a:extLst>
                  <a:ext uri="{FF2B5EF4-FFF2-40B4-BE49-F238E27FC236}">
                    <a16:creationId xmlns:a16="http://schemas.microsoft.com/office/drawing/2014/main" id="{A4891D46-DD6D-9964-5F17-7CEA8D0824D8}"/>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 name="Google Shape;91;g13d67aacbab_0_0">
                <a:extLst>
                  <a:ext uri="{FF2B5EF4-FFF2-40B4-BE49-F238E27FC236}">
                    <a16:creationId xmlns:a16="http://schemas.microsoft.com/office/drawing/2014/main" id="{12A9EAC2-2DF4-A646-5B04-9FD1FD2DE84A}"/>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4" name="Google Shape;92;g13d67aacbab_0_0">
              <a:extLst>
                <a:ext uri="{FF2B5EF4-FFF2-40B4-BE49-F238E27FC236}">
                  <a16:creationId xmlns:a16="http://schemas.microsoft.com/office/drawing/2014/main" id="{5E1B1D76-1617-32C1-BA94-E1110B32739E}"/>
                </a:ext>
              </a:extLst>
            </p:cNvPr>
            <p:cNvGrpSpPr/>
            <p:nvPr/>
          </p:nvGrpSpPr>
          <p:grpSpPr>
            <a:xfrm rot="-1104281">
              <a:off x="1789275" y="-343524"/>
              <a:ext cx="3090302" cy="3290287"/>
              <a:chOff x="1983803" y="4427169"/>
              <a:chExt cx="2575660" cy="2575660"/>
            </a:xfrm>
          </p:grpSpPr>
          <p:sp>
            <p:nvSpPr>
              <p:cNvPr id="5" name="Google Shape;93;g13d67aacbab_0_0">
                <a:extLst>
                  <a:ext uri="{FF2B5EF4-FFF2-40B4-BE49-F238E27FC236}">
                    <a16:creationId xmlns:a16="http://schemas.microsoft.com/office/drawing/2014/main" id="{DE700FF2-AD3F-14CC-2378-038B5AA7959C}"/>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 name="Google Shape;94;g13d67aacbab_0_0">
                <a:extLst>
                  <a:ext uri="{FF2B5EF4-FFF2-40B4-BE49-F238E27FC236}">
                    <a16:creationId xmlns:a16="http://schemas.microsoft.com/office/drawing/2014/main" id="{964DC467-C242-0138-E0B3-D9D7462F979B}"/>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14" name="Textfeld 13">
            <a:extLst>
              <a:ext uri="{FF2B5EF4-FFF2-40B4-BE49-F238E27FC236}">
                <a16:creationId xmlns:a16="http://schemas.microsoft.com/office/drawing/2014/main" id="{89B77C80-CE7C-2515-5E50-ADAAE056E161}"/>
              </a:ext>
            </a:extLst>
          </p:cNvPr>
          <p:cNvSpPr txBox="1"/>
          <p:nvPr/>
        </p:nvSpPr>
        <p:spPr>
          <a:xfrm>
            <a:off x="1975224" y="6601884"/>
            <a:ext cx="5412507" cy="1015663"/>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2400"/>
              <a:buFont typeface="Arial"/>
              <a:buNone/>
            </a:pPr>
            <a:r>
              <a:rPr lang="en-US" sz="2000" b="0" i="1" u="none" strike="noStrike" cap="none" dirty="0">
                <a:solidFill>
                  <a:srgbClr val="000000"/>
                </a:solidFill>
                <a:latin typeface="Arial"/>
                <a:ea typeface="Arial"/>
                <a:cs typeface="Arial"/>
                <a:sym typeface="Arial"/>
              </a:rPr>
              <a:t>Ulrich Beck</a:t>
            </a:r>
          </a:p>
          <a:p>
            <a:pPr marL="0" marR="0" lvl="0" indent="0" algn="ctr" rtl="0">
              <a:lnSpc>
                <a:spcPct val="100000"/>
              </a:lnSpc>
              <a:spcBef>
                <a:spcPts val="0"/>
              </a:spcBef>
              <a:spcAft>
                <a:spcPts val="0"/>
              </a:spcAft>
              <a:buClr>
                <a:srgbClr val="000000"/>
              </a:buClr>
              <a:buSzPts val="2400"/>
              <a:buFont typeface="Arial"/>
              <a:buNone/>
            </a:pPr>
            <a:r>
              <a:rPr lang="en-US" sz="2000" b="0" i="1" u="none" strike="noStrike" cap="none" dirty="0">
                <a:solidFill>
                  <a:srgbClr val="000000"/>
                </a:solidFill>
                <a:latin typeface="Arial"/>
                <a:ea typeface="Arial"/>
                <a:cs typeface="Arial"/>
                <a:sym typeface="Arial"/>
              </a:rPr>
              <a:t>Helena Dalli </a:t>
            </a:r>
            <a:endParaRPr lang="en-US" sz="12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000" b="0" i="1" u="none" strike="noStrike" cap="none" dirty="0">
                <a:solidFill>
                  <a:srgbClr val="000000"/>
                </a:solidFill>
                <a:latin typeface="Arial"/>
                <a:ea typeface="Arial"/>
                <a:cs typeface="Arial"/>
                <a:sym typeface="Arial"/>
              </a:rPr>
              <a:t>2020 </a:t>
            </a:r>
            <a:r>
              <a:rPr lang="en-US" sz="1600" b="0" i="1" u="none" strike="noStrike" cap="none" dirty="0">
                <a:solidFill>
                  <a:srgbClr val="000000"/>
                </a:solidFill>
                <a:latin typeface="Arial"/>
                <a:ea typeface="Arial"/>
                <a:cs typeface="Arial"/>
                <a:sym typeface="Arial"/>
              </a:rPr>
              <a:t>[adapted]</a:t>
            </a: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171933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dirty="0">
                <a:solidFill>
                  <a:srgbClr val="FFE4BC"/>
                </a:solidFill>
                <a:latin typeface="Libre Franklin Black"/>
                <a:ea typeface="Libre Franklin Black"/>
                <a:cs typeface="Libre Franklin Black"/>
                <a:sym typeface="Libre Franklin Black"/>
              </a:rPr>
              <a:t>2023</a:t>
            </a:r>
            <a:endParaRPr sz="1400" b="0" i="0" u="none" strike="noStrike" cap="none" dirty="0">
              <a:solidFill>
                <a:srgbClr val="FFE4BC"/>
              </a:solidFill>
              <a:latin typeface="Arial"/>
              <a:ea typeface="Arial"/>
              <a:cs typeface="Arial"/>
              <a:sym typeface="Arial"/>
            </a:endParaRPr>
          </a:p>
        </p:txBody>
      </p:sp>
      <p:sp>
        <p:nvSpPr>
          <p:cNvPr id="111" name="Google Shape;111;p17"/>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DE" sz="5400" b="0" i="0" u="none" strike="noStrike" cap="none" dirty="0">
                <a:solidFill>
                  <a:schemeClr val="dk1"/>
                </a:solidFill>
                <a:latin typeface="Arial"/>
                <a:ea typeface="Arial"/>
                <a:cs typeface="Arial"/>
                <a:sym typeface="Arial"/>
              </a:rPr>
              <a:t>Augu</a:t>
            </a:r>
            <a:r>
              <a:rPr lang="de-DE" sz="5400" dirty="0">
                <a:solidFill>
                  <a:schemeClr val="dk1"/>
                </a:solidFill>
              </a:rPr>
              <a:t>st</a:t>
            </a:r>
            <a:endParaRPr sz="1100" b="0" i="0" u="none" strike="noStrike" cap="none" dirty="0">
              <a:solidFill>
                <a:schemeClr val="dk1"/>
              </a:solidFill>
              <a:latin typeface="Arial"/>
              <a:ea typeface="Arial"/>
              <a:cs typeface="Arial"/>
              <a:sym typeface="Arial"/>
            </a:endParaRPr>
          </a:p>
        </p:txBody>
      </p:sp>
      <p:graphicFrame>
        <p:nvGraphicFramePr>
          <p:cNvPr id="112" name="Google Shape;112;p17"/>
          <p:cNvGraphicFramePr/>
          <p:nvPr>
            <p:extLst>
              <p:ext uri="{D42A27DB-BD31-4B8C-83A1-F6EECF244321}">
                <p14:modId xmlns:p14="http://schemas.microsoft.com/office/powerpoint/2010/main" val="2595720362"/>
              </p:ext>
            </p:extLst>
          </p:nvPr>
        </p:nvGraphicFramePr>
        <p:xfrm>
          <a:off x="976084" y="8993075"/>
          <a:ext cx="7894775" cy="2792416"/>
        </p:xfrm>
        <a:graphic>
          <a:graphicData uri="http://schemas.openxmlformats.org/drawingml/2006/table">
            <a:tbl>
              <a:tblPr>
                <a:noFill/>
                <a:tableStyleId>{A067D1B2-5F62-4524-97B1-43EEC7548E8E}</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2782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Mo</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Di</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Mi</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Do</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Fr</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Sa</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So</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endParaRPr lang="de-AT" sz="1890" dirty="0">
                        <a:solidFill>
                          <a:schemeClr val="tx1"/>
                        </a:solidFill>
                        <a:effectLst/>
                        <a:latin typeface="Arial Black" panose="020B0A04020102020204" pitchFamily="34" charset="0"/>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algn="ctr" fontAlgn="ctr"/>
                      <a:r>
                        <a:rPr lang="de-AT" sz="1890">
                          <a:solidFill>
                            <a:schemeClr val="tx1"/>
                          </a:solidFill>
                          <a:effectLst/>
                          <a:latin typeface="Arial Black" panose="020B0A04020102020204" pitchFamily="34" charset="0"/>
                        </a:rPr>
                        <a:t>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algn="ctr" fontAlgn="ctr"/>
                      <a:r>
                        <a:rPr lang="de-AT" sz="1890">
                          <a:solidFill>
                            <a:schemeClr val="tx1"/>
                          </a:solidFill>
                          <a:effectLst/>
                          <a:latin typeface="Arial Black" panose="020B0A04020102020204" pitchFamily="34" charset="0"/>
                        </a:rPr>
                        <a:t>14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algn="ctr" fontAlgn="ctr"/>
                      <a:r>
                        <a:rPr lang="de-AT" sz="1890">
                          <a:solidFill>
                            <a:schemeClr val="tx1"/>
                          </a:solidFill>
                          <a:effectLst/>
                          <a:latin typeface="Arial Black" panose="020B0A04020102020204" pitchFamily="34" charset="0"/>
                        </a:rPr>
                        <a:t>21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algn="ctr" fontAlgn="ctr"/>
                      <a:r>
                        <a:rPr lang="de-AT" sz="1890">
                          <a:solidFill>
                            <a:schemeClr val="tx1"/>
                          </a:solidFill>
                          <a:effectLst/>
                          <a:latin typeface="Arial Black" panose="020B0A04020102020204" pitchFamily="34" charset="0"/>
                        </a:rPr>
                        <a:t>28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113" name="Google Shape;113;p17"/>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114" name="Google Shape;114;p17"/>
          <p:cNvGrpSpPr/>
          <p:nvPr/>
        </p:nvGrpSpPr>
        <p:grpSpPr>
          <a:xfrm>
            <a:off x="1030791" y="813293"/>
            <a:ext cx="7249209" cy="7214707"/>
            <a:chOff x="647653" y="475892"/>
            <a:chExt cx="8262644" cy="8122343"/>
          </a:xfrm>
        </p:grpSpPr>
        <p:grpSp>
          <p:nvGrpSpPr>
            <p:cNvPr id="115" name="Google Shape;115;p17"/>
            <p:cNvGrpSpPr/>
            <p:nvPr/>
          </p:nvGrpSpPr>
          <p:grpSpPr>
            <a:xfrm>
              <a:off x="647653" y="475892"/>
              <a:ext cx="8262644" cy="8122343"/>
              <a:chOff x="1247274" y="1077809"/>
              <a:chExt cx="7382832" cy="7257471"/>
            </a:xfrm>
          </p:grpSpPr>
          <p:sp>
            <p:nvSpPr>
              <p:cNvPr id="116" name="Google Shape;116;p17"/>
              <p:cNvSpPr/>
              <p:nvPr/>
            </p:nvSpPr>
            <p:spPr>
              <a:xfrm>
                <a:off x="1503320" y="1077809"/>
                <a:ext cx="7106652" cy="7106652"/>
              </a:xfrm>
              <a:prstGeom prst="ellipse">
                <a:avLst/>
              </a:prstGeom>
              <a:solidFill>
                <a:srgbClr val="FFE4B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17"/>
              <p:cNvSpPr/>
              <p:nvPr/>
            </p:nvSpPr>
            <p:spPr>
              <a:xfrm>
                <a:off x="1247274" y="1165715"/>
                <a:ext cx="7106652" cy="7106652"/>
              </a:xfrm>
              <a:prstGeom prst="ellipse">
                <a:avLst/>
              </a:prstGeom>
              <a:solidFill>
                <a:srgbClr val="FF9A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17"/>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9" name="Google Shape;119;p17"/>
            <p:cNvSpPr txBox="1"/>
            <p:nvPr/>
          </p:nvSpPr>
          <p:spPr>
            <a:xfrm>
              <a:off x="1115945" y="3363278"/>
              <a:ext cx="7420798" cy="335193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de-DE" sz="3200" b="0" i="0" u="none" strike="noStrike" cap="none" dirty="0">
                  <a:solidFill>
                    <a:schemeClr val="dk1"/>
                  </a:solidFill>
                  <a:latin typeface="Arial"/>
                  <a:ea typeface="Arial"/>
                  <a:cs typeface="Arial"/>
                  <a:sym typeface="Arial"/>
                </a:rPr>
                <a:t>Wenn </a:t>
              </a:r>
              <a:r>
                <a:rPr lang="de-DE" sz="3200" b="1" i="0" u="none" strike="noStrike" cap="none" dirty="0">
                  <a:solidFill>
                    <a:schemeClr val="bg1"/>
                  </a:solidFill>
                  <a:latin typeface="Arial"/>
                  <a:ea typeface="Arial"/>
                  <a:cs typeface="Arial"/>
                  <a:sym typeface="Arial"/>
                </a:rPr>
                <a:t>Mitarbeiter*innen </a:t>
              </a:r>
            </a:p>
            <a:p>
              <a:pPr marL="0" marR="0" lvl="0" indent="0" algn="ctr" rtl="0">
                <a:lnSpc>
                  <a:spcPct val="100000"/>
                </a:lnSpc>
                <a:spcBef>
                  <a:spcPts val="0"/>
                </a:spcBef>
                <a:spcAft>
                  <a:spcPts val="0"/>
                </a:spcAft>
                <a:buClr>
                  <a:srgbClr val="000000"/>
                </a:buClr>
                <a:buSzPts val="3600"/>
                <a:buFont typeface="Arial"/>
                <a:buNone/>
              </a:pPr>
              <a:r>
                <a:rPr lang="de-DE" sz="3200" b="1" i="0" u="none" strike="noStrike" cap="none" dirty="0">
                  <a:solidFill>
                    <a:schemeClr val="bg1"/>
                  </a:solidFill>
                  <a:latin typeface="Arial"/>
                  <a:ea typeface="Arial"/>
                  <a:cs typeface="Arial"/>
                  <a:sym typeface="Arial"/>
                </a:rPr>
                <a:t>für das, was sie sind, geschätzt werden</a:t>
              </a:r>
              <a:r>
                <a:rPr lang="de-DE" sz="3200" b="0" i="0" u="none" strike="noStrike" cap="none" dirty="0">
                  <a:solidFill>
                    <a:schemeClr val="dk1"/>
                  </a:solidFill>
                  <a:latin typeface="Arial"/>
                  <a:ea typeface="Arial"/>
                  <a:cs typeface="Arial"/>
                  <a:sym typeface="Arial"/>
                </a:rPr>
                <a:t>, engagieren sie sich für ihre Arbeit und setzen ihre </a:t>
              </a:r>
            </a:p>
            <a:p>
              <a:pPr marL="0" marR="0" lvl="0" indent="0" algn="ctr" rtl="0">
                <a:lnSpc>
                  <a:spcPct val="100000"/>
                </a:lnSpc>
                <a:spcBef>
                  <a:spcPts val="0"/>
                </a:spcBef>
                <a:spcAft>
                  <a:spcPts val="0"/>
                </a:spcAft>
                <a:buClr>
                  <a:srgbClr val="000000"/>
                </a:buClr>
                <a:buSzPts val="3600"/>
                <a:buFont typeface="Arial"/>
                <a:buNone/>
              </a:pPr>
              <a:r>
                <a:rPr lang="de-DE" sz="3200" b="1" i="0" u="none" strike="noStrike" cap="none" dirty="0">
                  <a:solidFill>
                    <a:schemeClr val="dk1"/>
                  </a:solidFill>
                  <a:latin typeface="Arial"/>
                  <a:ea typeface="Arial"/>
                  <a:cs typeface="Arial"/>
                  <a:sym typeface="Arial"/>
                </a:rPr>
                <a:t>Talente</a:t>
              </a:r>
              <a:r>
                <a:rPr lang="de-DE" sz="3200" b="0" i="0" u="none" strike="noStrike" cap="none" dirty="0">
                  <a:solidFill>
                    <a:schemeClr val="dk1"/>
                  </a:solidFill>
                  <a:latin typeface="Arial"/>
                  <a:ea typeface="Arial"/>
                  <a:cs typeface="Arial"/>
                  <a:sym typeface="Arial"/>
                </a:rPr>
                <a:t> und </a:t>
              </a:r>
              <a:r>
                <a:rPr lang="de-DE" sz="3200" b="1" i="0" u="none" strike="noStrike" cap="none" dirty="0">
                  <a:solidFill>
                    <a:schemeClr val="dk1"/>
                  </a:solidFill>
                  <a:latin typeface="Arial"/>
                  <a:ea typeface="Arial"/>
                  <a:cs typeface="Arial"/>
                  <a:sym typeface="Arial"/>
                </a:rPr>
                <a:t>Kreativität</a:t>
              </a:r>
              <a:r>
                <a:rPr lang="de-DE" sz="3200" b="0" i="0" u="none" strike="noStrike" cap="none" dirty="0">
                  <a:solidFill>
                    <a:schemeClr val="dk1"/>
                  </a:solidFill>
                  <a:latin typeface="Arial"/>
                  <a:ea typeface="Arial"/>
                  <a:cs typeface="Arial"/>
                  <a:sym typeface="Arial"/>
                </a:rPr>
                <a:t> </a:t>
              </a:r>
            </a:p>
            <a:p>
              <a:pPr marL="0" marR="0" lvl="0" indent="0" algn="ctr" rtl="0">
                <a:lnSpc>
                  <a:spcPct val="100000"/>
                </a:lnSpc>
                <a:spcBef>
                  <a:spcPts val="0"/>
                </a:spcBef>
                <a:spcAft>
                  <a:spcPts val="0"/>
                </a:spcAft>
                <a:buClr>
                  <a:srgbClr val="000000"/>
                </a:buClr>
                <a:buSzPts val="3600"/>
                <a:buFont typeface="Arial"/>
                <a:buNone/>
              </a:pPr>
              <a:r>
                <a:rPr lang="de-DE" sz="3200" b="0" i="0" u="none" strike="noStrike" cap="none" dirty="0">
                  <a:solidFill>
                    <a:schemeClr val="dk1"/>
                  </a:solidFill>
                  <a:latin typeface="Arial"/>
                  <a:ea typeface="Arial"/>
                  <a:cs typeface="Arial"/>
                  <a:sym typeface="Arial"/>
                </a:rPr>
                <a:t>voll ein.</a:t>
              </a:r>
              <a:endParaRPr lang="en-US" sz="3200" b="0" i="0" u="none" strike="noStrike" cap="none" dirty="0">
                <a:solidFill>
                  <a:schemeClr val="dk1"/>
                </a:solidFill>
                <a:latin typeface="Arial"/>
                <a:ea typeface="Arial"/>
                <a:cs typeface="Arial"/>
                <a:sym typeface="Arial"/>
              </a:endParaRPr>
            </a:p>
          </p:txBody>
        </p:sp>
        <p:sp>
          <p:nvSpPr>
            <p:cNvPr id="120" name="Google Shape;120;p17"/>
            <p:cNvSpPr txBox="1"/>
            <p:nvPr/>
          </p:nvSpPr>
          <p:spPr>
            <a:xfrm rot="21085452">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dirty="0">
                <a:solidFill>
                  <a:srgbClr val="000000"/>
                </a:solidFill>
                <a:latin typeface="Arial"/>
                <a:ea typeface="Arial"/>
                <a:cs typeface="Arial"/>
                <a:sym typeface="Arial"/>
              </a:endParaRPr>
            </a:p>
          </p:txBody>
        </p:sp>
        <p:sp>
          <p:nvSpPr>
            <p:cNvPr id="121" name="Google Shape;121;p17"/>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pic>
        <p:nvPicPr>
          <p:cNvPr id="122" name="Google Shape;122;p17"/>
          <p:cNvPicPr preferRelativeResize="0"/>
          <p:nvPr/>
        </p:nvPicPr>
        <p:blipFill>
          <a:blip r:embed="rId4"/>
          <a:srcRect/>
          <a:stretch/>
        </p:blipFill>
        <p:spPr>
          <a:xfrm>
            <a:off x="7262536" y="7709988"/>
            <a:ext cx="1135698" cy="1135698"/>
          </a:xfrm>
          <a:prstGeom prst="rect">
            <a:avLst/>
          </a:prstGeom>
          <a:noFill/>
          <a:ln>
            <a:noFill/>
          </a:ln>
        </p:spPr>
      </p:pic>
      <p:pic>
        <p:nvPicPr>
          <p:cNvPr id="123" name="Google Shape;123;p17"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124" name="Google Shape;124;p17"/>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125" name="Google Shape;125;p17"/>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2" name="Google Shape;88;g13d67aacbab_0_0">
            <a:extLst>
              <a:ext uri="{FF2B5EF4-FFF2-40B4-BE49-F238E27FC236}">
                <a16:creationId xmlns:a16="http://schemas.microsoft.com/office/drawing/2014/main" id="{F00E5286-1EC9-A3A1-14B5-3FE5E09F5D04}"/>
              </a:ext>
            </a:extLst>
          </p:cNvPr>
          <p:cNvGrpSpPr/>
          <p:nvPr/>
        </p:nvGrpSpPr>
        <p:grpSpPr>
          <a:xfrm>
            <a:off x="510656" y="-442225"/>
            <a:ext cx="4671850" cy="4254175"/>
            <a:chOff x="463685" y="-747221"/>
            <a:chExt cx="4856274" cy="4377693"/>
          </a:xfrm>
        </p:grpSpPr>
        <p:grpSp>
          <p:nvGrpSpPr>
            <p:cNvPr id="3" name="Google Shape;89;g13d67aacbab_0_0">
              <a:extLst>
                <a:ext uri="{FF2B5EF4-FFF2-40B4-BE49-F238E27FC236}">
                  <a16:creationId xmlns:a16="http://schemas.microsoft.com/office/drawing/2014/main" id="{D1FBDC03-7AD9-6989-4A89-7AA05EB892CC}"/>
                </a:ext>
              </a:extLst>
            </p:cNvPr>
            <p:cNvGrpSpPr/>
            <p:nvPr/>
          </p:nvGrpSpPr>
          <p:grpSpPr>
            <a:xfrm rot="-1104281">
              <a:off x="904066" y="-63511"/>
              <a:ext cx="3090302" cy="3290287"/>
              <a:chOff x="1983803" y="4427169"/>
              <a:chExt cx="2575660" cy="2575660"/>
            </a:xfrm>
          </p:grpSpPr>
          <p:sp>
            <p:nvSpPr>
              <p:cNvPr id="7" name="Google Shape;90;g13d67aacbab_0_0">
                <a:extLst>
                  <a:ext uri="{FF2B5EF4-FFF2-40B4-BE49-F238E27FC236}">
                    <a16:creationId xmlns:a16="http://schemas.microsoft.com/office/drawing/2014/main" id="{A4891D46-DD6D-9964-5F17-7CEA8D0824D8}"/>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 name="Google Shape;91;g13d67aacbab_0_0">
                <a:extLst>
                  <a:ext uri="{FF2B5EF4-FFF2-40B4-BE49-F238E27FC236}">
                    <a16:creationId xmlns:a16="http://schemas.microsoft.com/office/drawing/2014/main" id="{12A9EAC2-2DF4-A646-5B04-9FD1FD2DE84A}"/>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4" name="Google Shape;92;g13d67aacbab_0_0">
              <a:extLst>
                <a:ext uri="{FF2B5EF4-FFF2-40B4-BE49-F238E27FC236}">
                  <a16:creationId xmlns:a16="http://schemas.microsoft.com/office/drawing/2014/main" id="{5E1B1D76-1617-32C1-BA94-E1110B32739E}"/>
                </a:ext>
              </a:extLst>
            </p:cNvPr>
            <p:cNvGrpSpPr/>
            <p:nvPr/>
          </p:nvGrpSpPr>
          <p:grpSpPr>
            <a:xfrm rot="-1104281">
              <a:off x="1789275" y="-343524"/>
              <a:ext cx="3090302" cy="3290287"/>
              <a:chOff x="1983803" y="4427169"/>
              <a:chExt cx="2575660" cy="2575660"/>
            </a:xfrm>
          </p:grpSpPr>
          <p:sp>
            <p:nvSpPr>
              <p:cNvPr id="5" name="Google Shape;93;g13d67aacbab_0_0">
                <a:extLst>
                  <a:ext uri="{FF2B5EF4-FFF2-40B4-BE49-F238E27FC236}">
                    <a16:creationId xmlns:a16="http://schemas.microsoft.com/office/drawing/2014/main" id="{DE700FF2-AD3F-14CC-2378-038B5AA7959C}"/>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 name="Google Shape;94;g13d67aacbab_0_0">
                <a:extLst>
                  <a:ext uri="{FF2B5EF4-FFF2-40B4-BE49-F238E27FC236}">
                    <a16:creationId xmlns:a16="http://schemas.microsoft.com/office/drawing/2014/main" id="{964DC467-C242-0138-E0B3-D9D7462F979B}"/>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14" name="Textfeld 13">
            <a:extLst>
              <a:ext uri="{FF2B5EF4-FFF2-40B4-BE49-F238E27FC236}">
                <a16:creationId xmlns:a16="http://schemas.microsoft.com/office/drawing/2014/main" id="{89B77C80-CE7C-2515-5E50-ADAAE056E161}"/>
              </a:ext>
            </a:extLst>
          </p:cNvPr>
          <p:cNvSpPr txBox="1"/>
          <p:nvPr/>
        </p:nvSpPr>
        <p:spPr>
          <a:xfrm>
            <a:off x="1990702" y="6822501"/>
            <a:ext cx="5412507" cy="83099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a:solidFill>
                  <a:srgbClr val="000000"/>
                </a:solidFill>
                <a:latin typeface="Arial"/>
                <a:ea typeface="Arial"/>
                <a:cs typeface="Arial"/>
                <a:sym typeface="Arial"/>
              </a:rPr>
              <a:t>Helena Dalli </a:t>
            </a:r>
            <a:endParaRPr lang="en-US"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a:solidFill>
                  <a:srgbClr val="000000"/>
                </a:solidFill>
                <a:latin typeface="Arial"/>
                <a:ea typeface="Arial"/>
                <a:cs typeface="Arial"/>
                <a:sym typeface="Arial"/>
              </a:rPr>
              <a:t>2022</a:t>
            </a: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1599882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dirty="0">
                <a:solidFill>
                  <a:srgbClr val="FFE4BC"/>
                </a:solidFill>
                <a:latin typeface="Libre Franklin Black"/>
                <a:ea typeface="Libre Franklin Black"/>
                <a:cs typeface="Libre Franklin Black"/>
                <a:sym typeface="Libre Franklin Black"/>
              </a:rPr>
              <a:t>2023</a:t>
            </a:r>
            <a:endParaRPr sz="1400" b="0" i="0" u="none" strike="noStrike" cap="none" dirty="0">
              <a:solidFill>
                <a:srgbClr val="FFE4BC"/>
              </a:solidFill>
              <a:latin typeface="Arial"/>
              <a:ea typeface="Arial"/>
              <a:cs typeface="Arial"/>
              <a:sym typeface="Arial"/>
            </a:endParaRPr>
          </a:p>
        </p:txBody>
      </p:sp>
      <p:sp>
        <p:nvSpPr>
          <p:cNvPr id="111" name="Google Shape;111;p17"/>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DE" sz="5400" b="0" i="0" u="none" strike="noStrike" cap="none" dirty="0">
                <a:solidFill>
                  <a:schemeClr val="dk1"/>
                </a:solidFill>
                <a:latin typeface="Arial"/>
                <a:ea typeface="Arial"/>
                <a:cs typeface="Arial"/>
                <a:sym typeface="Arial"/>
              </a:rPr>
              <a:t>September</a:t>
            </a:r>
            <a:endParaRPr sz="1100" b="0" i="0" u="none" strike="noStrike" cap="none" dirty="0">
              <a:solidFill>
                <a:schemeClr val="dk1"/>
              </a:solidFill>
              <a:latin typeface="Arial"/>
              <a:ea typeface="Arial"/>
              <a:cs typeface="Arial"/>
              <a:sym typeface="Arial"/>
            </a:endParaRPr>
          </a:p>
        </p:txBody>
      </p:sp>
      <p:graphicFrame>
        <p:nvGraphicFramePr>
          <p:cNvPr id="112" name="Google Shape;112;p17"/>
          <p:cNvGraphicFramePr/>
          <p:nvPr>
            <p:extLst>
              <p:ext uri="{D42A27DB-BD31-4B8C-83A1-F6EECF244321}">
                <p14:modId xmlns:p14="http://schemas.microsoft.com/office/powerpoint/2010/main" val="2352365690"/>
              </p:ext>
            </p:extLst>
          </p:nvPr>
        </p:nvGraphicFramePr>
        <p:xfrm>
          <a:off x="976084" y="8993075"/>
          <a:ext cx="7894775" cy="2792416"/>
        </p:xfrm>
        <a:graphic>
          <a:graphicData uri="http://schemas.openxmlformats.org/drawingml/2006/table">
            <a:tbl>
              <a:tblPr>
                <a:noFill/>
                <a:tableStyleId>{A067D1B2-5F62-4524-97B1-43EEC7548E8E}</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2782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Mo</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Di</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Mi</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Do</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Fr</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Sa</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So</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endParaRPr lang="de-AT" sz="1890" dirty="0">
                        <a:solidFill>
                          <a:schemeClr val="tx1"/>
                        </a:solidFill>
                        <a:effectLst/>
                        <a:latin typeface="Arial Black" panose="020B0A04020102020204" pitchFamily="34" charset="0"/>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algn="ctr" fontAlgn="ctr"/>
                      <a:r>
                        <a:rPr lang="de-AT" sz="1890">
                          <a:solidFill>
                            <a:schemeClr val="tx1"/>
                          </a:solidFill>
                          <a:effectLst/>
                          <a:latin typeface="Arial Black" panose="020B0A04020102020204" pitchFamily="34" charset="0"/>
                        </a:rPr>
                        <a:t>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algn="ctr" fontAlgn="ctr"/>
                      <a:r>
                        <a:rPr lang="de-AT" sz="1890">
                          <a:solidFill>
                            <a:schemeClr val="tx1"/>
                          </a:solidFill>
                          <a:effectLst/>
                          <a:latin typeface="Arial Black" panose="020B0A04020102020204" pitchFamily="34" charset="0"/>
                        </a:rPr>
                        <a:t>11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algn="ctr" fontAlgn="ctr"/>
                      <a:r>
                        <a:rPr lang="de-AT" sz="1890">
                          <a:solidFill>
                            <a:schemeClr val="tx1"/>
                          </a:solidFill>
                          <a:effectLst/>
                          <a:latin typeface="Arial Black" panose="020B0A04020102020204" pitchFamily="34" charset="0"/>
                        </a:rPr>
                        <a:t>18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algn="ctr" fontAlgn="ctr"/>
                      <a:r>
                        <a:rPr lang="de-AT" sz="1890">
                          <a:solidFill>
                            <a:schemeClr val="tx1"/>
                          </a:solidFill>
                          <a:effectLst/>
                          <a:latin typeface="Arial Black" panose="020B0A04020102020204" pitchFamily="34" charset="0"/>
                        </a:rPr>
                        <a:t>25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113" name="Google Shape;113;p17"/>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114" name="Google Shape;114;p17"/>
          <p:cNvGrpSpPr/>
          <p:nvPr/>
        </p:nvGrpSpPr>
        <p:grpSpPr>
          <a:xfrm>
            <a:off x="1030791" y="813293"/>
            <a:ext cx="7249209" cy="7214707"/>
            <a:chOff x="647653" y="475892"/>
            <a:chExt cx="8262644" cy="8122343"/>
          </a:xfrm>
        </p:grpSpPr>
        <p:grpSp>
          <p:nvGrpSpPr>
            <p:cNvPr id="115" name="Google Shape;115;p17"/>
            <p:cNvGrpSpPr/>
            <p:nvPr/>
          </p:nvGrpSpPr>
          <p:grpSpPr>
            <a:xfrm>
              <a:off x="647653" y="475892"/>
              <a:ext cx="8262644" cy="8122343"/>
              <a:chOff x="1247274" y="1077809"/>
              <a:chExt cx="7382832" cy="7257471"/>
            </a:xfrm>
          </p:grpSpPr>
          <p:sp>
            <p:nvSpPr>
              <p:cNvPr id="116" name="Google Shape;116;p17"/>
              <p:cNvSpPr/>
              <p:nvPr/>
            </p:nvSpPr>
            <p:spPr>
              <a:xfrm>
                <a:off x="1503320" y="1077809"/>
                <a:ext cx="7106652" cy="7106652"/>
              </a:xfrm>
              <a:prstGeom prst="ellipse">
                <a:avLst/>
              </a:prstGeom>
              <a:solidFill>
                <a:srgbClr val="FFE4B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17"/>
              <p:cNvSpPr/>
              <p:nvPr/>
            </p:nvSpPr>
            <p:spPr>
              <a:xfrm>
                <a:off x="1247274" y="1165715"/>
                <a:ext cx="7106652" cy="7106652"/>
              </a:xfrm>
              <a:prstGeom prst="ellipse">
                <a:avLst/>
              </a:prstGeom>
              <a:solidFill>
                <a:srgbClr val="FF9A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17"/>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9" name="Google Shape;119;p17"/>
            <p:cNvSpPr txBox="1"/>
            <p:nvPr/>
          </p:nvSpPr>
          <p:spPr>
            <a:xfrm>
              <a:off x="1285750" y="2350904"/>
              <a:ext cx="7044964" cy="46516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de-DE" sz="3000" b="1" i="0" u="none" strike="noStrike" cap="none" dirty="0">
                  <a:solidFill>
                    <a:schemeClr val="bg1"/>
                  </a:solidFill>
                  <a:latin typeface="Arial"/>
                  <a:ea typeface="Arial"/>
                  <a:cs typeface="Arial"/>
                  <a:sym typeface="Arial"/>
                </a:rPr>
                <a:t>Das kulturelle Erbe</a:t>
              </a:r>
            </a:p>
            <a:p>
              <a:pPr marL="0" marR="0" lvl="0" indent="0" algn="ctr" rtl="0">
                <a:lnSpc>
                  <a:spcPct val="100000"/>
                </a:lnSpc>
                <a:spcBef>
                  <a:spcPts val="0"/>
                </a:spcBef>
                <a:spcAft>
                  <a:spcPts val="0"/>
                </a:spcAft>
                <a:buClr>
                  <a:srgbClr val="000000"/>
                </a:buClr>
                <a:buSzPts val="3600"/>
                <a:buFont typeface="Arial"/>
                <a:buNone/>
              </a:pPr>
              <a:r>
                <a:rPr lang="de-DE" sz="3000" b="1" i="0" u="none" strike="noStrike" cap="none" dirty="0">
                  <a:solidFill>
                    <a:schemeClr val="bg1"/>
                  </a:solidFill>
                  <a:latin typeface="Arial"/>
                  <a:ea typeface="Arial"/>
                  <a:cs typeface="Arial"/>
                  <a:sym typeface="Arial"/>
                </a:rPr>
                <a:t> bringt uns zusammen</a:t>
              </a:r>
              <a:r>
                <a:rPr lang="de-DE" sz="3000" i="0" u="none" strike="noStrike" cap="none" dirty="0">
                  <a:solidFill>
                    <a:schemeClr val="tx1"/>
                  </a:solidFill>
                  <a:latin typeface="Arial"/>
                  <a:ea typeface="Arial"/>
                  <a:cs typeface="Arial"/>
                  <a:sym typeface="Arial"/>
                </a:rPr>
                <a:t>. Es trägt zur Stärkung des sozialen Zusammenhalts, zur Förderung von Toleranz und gegenseitigem Verständnis bei. Die </a:t>
              </a:r>
              <a:r>
                <a:rPr lang="de-DE" sz="3000" b="1" i="0" u="none" strike="noStrike" cap="none" dirty="0">
                  <a:solidFill>
                    <a:schemeClr val="tx1"/>
                  </a:solidFill>
                  <a:latin typeface="Arial"/>
                  <a:ea typeface="Arial"/>
                  <a:cs typeface="Arial"/>
                  <a:sym typeface="Arial"/>
                </a:rPr>
                <a:t>kulturelle</a:t>
              </a:r>
              <a:r>
                <a:rPr lang="de-DE" sz="3000" i="0" u="none" strike="noStrike" cap="none" dirty="0">
                  <a:solidFill>
                    <a:schemeClr val="tx1"/>
                  </a:solidFill>
                  <a:latin typeface="Arial"/>
                  <a:ea typeface="Arial"/>
                  <a:cs typeface="Arial"/>
                  <a:sym typeface="Arial"/>
                </a:rPr>
                <a:t> und </a:t>
              </a:r>
              <a:r>
                <a:rPr lang="de-DE" sz="3000" b="1" i="0" u="none" strike="noStrike" cap="none" dirty="0">
                  <a:solidFill>
                    <a:schemeClr val="tx1"/>
                  </a:solidFill>
                  <a:latin typeface="Arial"/>
                  <a:ea typeface="Arial"/>
                  <a:cs typeface="Arial"/>
                  <a:sym typeface="Arial"/>
                </a:rPr>
                <a:t>sprachliche Vielfalt</a:t>
              </a:r>
              <a:r>
                <a:rPr lang="de-DE" sz="3000" i="0" u="none" strike="noStrike" cap="none" dirty="0">
                  <a:solidFill>
                    <a:schemeClr val="tx1"/>
                  </a:solidFill>
                  <a:latin typeface="Arial"/>
                  <a:ea typeface="Arial"/>
                  <a:cs typeface="Arial"/>
                  <a:sym typeface="Arial"/>
                </a:rPr>
                <a:t> Europas ist ein wesentlicher Teil des kulturellen Erbes.</a:t>
              </a:r>
            </a:p>
          </p:txBody>
        </p:sp>
        <p:sp>
          <p:nvSpPr>
            <p:cNvPr id="120" name="Google Shape;120;p17"/>
            <p:cNvSpPr txBox="1"/>
            <p:nvPr/>
          </p:nvSpPr>
          <p:spPr>
            <a:xfrm rot="21085452">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dirty="0">
                <a:solidFill>
                  <a:srgbClr val="000000"/>
                </a:solidFill>
                <a:latin typeface="Arial"/>
                <a:ea typeface="Arial"/>
                <a:cs typeface="Arial"/>
                <a:sym typeface="Arial"/>
              </a:endParaRPr>
            </a:p>
          </p:txBody>
        </p:sp>
      </p:grpSp>
      <p:pic>
        <p:nvPicPr>
          <p:cNvPr id="122" name="Google Shape;122;p17"/>
          <p:cNvPicPr preferRelativeResize="0"/>
          <p:nvPr/>
        </p:nvPicPr>
        <p:blipFill>
          <a:blip r:embed="rId4"/>
          <a:srcRect/>
          <a:stretch/>
        </p:blipFill>
        <p:spPr>
          <a:xfrm>
            <a:off x="7262536" y="7709988"/>
            <a:ext cx="1135698" cy="1135698"/>
          </a:xfrm>
          <a:prstGeom prst="rect">
            <a:avLst/>
          </a:prstGeom>
          <a:noFill/>
          <a:ln>
            <a:noFill/>
          </a:ln>
        </p:spPr>
      </p:pic>
      <p:pic>
        <p:nvPicPr>
          <p:cNvPr id="123" name="Google Shape;123;p17"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124" name="Google Shape;124;p17"/>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125" name="Google Shape;125;p17"/>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2" name="Google Shape;88;g13d67aacbab_0_0">
            <a:extLst>
              <a:ext uri="{FF2B5EF4-FFF2-40B4-BE49-F238E27FC236}">
                <a16:creationId xmlns:a16="http://schemas.microsoft.com/office/drawing/2014/main" id="{F00E5286-1EC9-A3A1-14B5-3FE5E09F5D04}"/>
              </a:ext>
            </a:extLst>
          </p:cNvPr>
          <p:cNvGrpSpPr/>
          <p:nvPr/>
        </p:nvGrpSpPr>
        <p:grpSpPr>
          <a:xfrm>
            <a:off x="510656" y="-442225"/>
            <a:ext cx="4671850" cy="4254175"/>
            <a:chOff x="463685" y="-747221"/>
            <a:chExt cx="4856274" cy="4377693"/>
          </a:xfrm>
        </p:grpSpPr>
        <p:grpSp>
          <p:nvGrpSpPr>
            <p:cNvPr id="3" name="Google Shape;89;g13d67aacbab_0_0">
              <a:extLst>
                <a:ext uri="{FF2B5EF4-FFF2-40B4-BE49-F238E27FC236}">
                  <a16:creationId xmlns:a16="http://schemas.microsoft.com/office/drawing/2014/main" id="{D1FBDC03-7AD9-6989-4A89-7AA05EB892CC}"/>
                </a:ext>
              </a:extLst>
            </p:cNvPr>
            <p:cNvGrpSpPr/>
            <p:nvPr/>
          </p:nvGrpSpPr>
          <p:grpSpPr>
            <a:xfrm rot="-1104281">
              <a:off x="904066" y="-63511"/>
              <a:ext cx="3090302" cy="3290287"/>
              <a:chOff x="1983803" y="4427169"/>
              <a:chExt cx="2575660" cy="2575660"/>
            </a:xfrm>
          </p:grpSpPr>
          <p:sp>
            <p:nvSpPr>
              <p:cNvPr id="7" name="Google Shape;90;g13d67aacbab_0_0">
                <a:extLst>
                  <a:ext uri="{FF2B5EF4-FFF2-40B4-BE49-F238E27FC236}">
                    <a16:creationId xmlns:a16="http://schemas.microsoft.com/office/drawing/2014/main" id="{A4891D46-DD6D-9964-5F17-7CEA8D0824D8}"/>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 name="Google Shape;91;g13d67aacbab_0_0">
                <a:extLst>
                  <a:ext uri="{FF2B5EF4-FFF2-40B4-BE49-F238E27FC236}">
                    <a16:creationId xmlns:a16="http://schemas.microsoft.com/office/drawing/2014/main" id="{12A9EAC2-2DF4-A646-5B04-9FD1FD2DE84A}"/>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4" name="Google Shape;92;g13d67aacbab_0_0">
              <a:extLst>
                <a:ext uri="{FF2B5EF4-FFF2-40B4-BE49-F238E27FC236}">
                  <a16:creationId xmlns:a16="http://schemas.microsoft.com/office/drawing/2014/main" id="{5E1B1D76-1617-32C1-BA94-E1110B32739E}"/>
                </a:ext>
              </a:extLst>
            </p:cNvPr>
            <p:cNvGrpSpPr/>
            <p:nvPr/>
          </p:nvGrpSpPr>
          <p:grpSpPr>
            <a:xfrm rot="-1104281">
              <a:off x="1789275" y="-343524"/>
              <a:ext cx="3090302" cy="3290287"/>
              <a:chOff x="1983803" y="4427169"/>
              <a:chExt cx="2575660" cy="2575660"/>
            </a:xfrm>
          </p:grpSpPr>
          <p:sp>
            <p:nvSpPr>
              <p:cNvPr id="5" name="Google Shape;93;g13d67aacbab_0_0">
                <a:extLst>
                  <a:ext uri="{FF2B5EF4-FFF2-40B4-BE49-F238E27FC236}">
                    <a16:creationId xmlns:a16="http://schemas.microsoft.com/office/drawing/2014/main" id="{DE700FF2-AD3F-14CC-2378-038B5AA7959C}"/>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 name="Google Shape;94;g13d67aacbab_0_0">
                <a:extLst>
                  <a:ext uri="{FF2B5EF4-FFF2-40B4-BE49-F238E27FC236}">
                    <a16:creationId xmlns:a16="http://schemas.microsoft.com/office/drawing/2014/main" id="{964DC467-C242-0138-E0B3-D9D7462F979B}"/>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14" name="Textfeld 13">
            <a:extLst>
              <a:ext uri="{FF2B5EF4-FFF2-40B4-BE49-F238E27FC236}">
                <a16:creationId xmlns:a16="http://schemas.microsoft.com/office/drawing/2014/main" id="{89B77C80-CE7C-2515-5E50-ADAAE056E161}"/>
              </a:ext>
            </a:extLst>
          </p:cNvPr>
          <p:cNvSpPr txBox="1"/>
          <p:nvPr/>
        </p:nvSpPr>
        <p:spPr>
          <a:xfrm>
            <a:off x="1990702" y="6822501"/>
            <a:ext cx="5412507" cy="1046440"/>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err="1">
                <a:solidFill>
                  <a:srgbClr val="000000"/>
                </a:solidFill>
                <a:latin typeface="Arial"/>
                <a:ea typeface="Arial"/>
                <a:cs typeface="Arial"/>
                <a:sym typeface="Arial"/>
              </a:rPr>
              <a:t>Mariya</a:t>
            </a:r>
            <a:r>
              <a:rPr lang="en-US" sz="2400" b="0" i="1" u="none" strike="noStrike" cap="none" dirty="0">
                <a:solidFill>
                  <a:srgbClr val="000000"/>
                </a:solidFill>
                <a:latin typeface="Arial"/>
                <a:ea typeface="Arial"/>
                <a:cs typeface="Arial"/>
                <a:sym typeface="Arial"/>
              </a:rPr>
              <a:t> Gabriel </a:t>
            </a:r>
            <a:endParaRPr lang="en-US"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a:solidFill>
                  <a:srgbClr val="000000"/>
                </a:solidFill>
                <a:latin typeface="Arial"/>
                <a:ea typeface="Arial"/>
                <a:cs typeface="Arial"/>
                <a:sym typeface="Arial"/>
              </a:rPr>
              <a:t>2022</a:t>
            </a:r>
            <a:endParaRPr lang="en-US" sz="2400" dirty="0"/>
          </a:p>
          <a:p>
            <a:pPr marL="0" marR="0" lvl="0" indent="0" algn="ctr" rtl="0">
              <a:lnSpc>
                <a:spcPct val="100000"/>
              </a:lnSpc>
              <a:spcBef>
                <a:spcPts val="0"/>
              </a:spcBef>
              <a:spcAft>
                <a:spcPts val="0"/>
              </a:spcAft>
              <a:buClr>
                <a:srgbClr val="000000"/>
              </a:buClr>
              <a:buSzPts val="2400"/>
              <a:buFont typeface="Arial"/>
              <a:buNone/>
            </a:pPr>
            <a:r>
              <a:rPr lang="en-US" sz="1400" b="0" i="1" u="none" strike="noStrike" cap="none" dirty="0">
                <a:solidFill>
                  <a:srgbClr val="000000"/>
                </a:solidFill>
                <a:latin typeface="Arial"/>
                <a:ea typeface="Arial"/>
                <a:cs typeface="Arial"/>
                <a:sym typeface="Arial"/>
              </a:rPr>
              <a:t>[adapted]</a:t>
            </a: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785827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dirty="0">
                <a:solidFill>
                  <a:srgbClr val="FFE4BC"/>
                </a:solidFill>
                <a:latin typeface="Libre Franklin Black"/>
                <a:ea typeface="Libre Franklin Black"/>
                <a:cs typeface="Libre Franklin Black"/>
                <a:sym typeface="Libre Franklin Black"/>
              </a:rPr>
              <a:t>2023</a:t>
            </a:r>
            <a:endParaRPr sz="1400" b="0" i="0" u="none" strike="noStrike" cap="none" dirty="0">
              <a:solidFill>
                <a:srgbClr val="FFE4BC"/>
              </a:solidFill>
              <a:latin typeface="Arial"/>
              <a:ea typeface="Arial"/>
              <a:cs typeface="Arial"/>
              <a:sym typeface="Arial"/>
            </a:endParaRPr>
          </a:p>
        </p:txBody>
      </p:sp>
      <p:sp>
        <p:nvSpPr>
          <p:cNvPr id="111" name="Google Shape;111;p17"/>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DE" sz="5400" b="0" i="0" u="none" strike="noStrike" cap="none" dirty="0">
                <a:solidFill>
                  <a:schemeClr val="dk1"/>
                </a:solidFill>
                <a:latin typeface="Arial"/>
                <a:ea typeface="Arial"/>
                <a:cs typeface="Arial"/>
                <a:sym typeface="Arial"/>
              </a:rPr>
              <a:t>Oktober</a:t>
            </a:r>
            <a:endParaRPr sz="1100" b="0" i="0" u="none" strike="noStrike" cap="none" dirty="0">
              <a:solidFill>
                <a:schemeClr val="dk1"/>
              </a:solidFill>
              <a:latin typeface="Arial"/>
              <a:ea typeface="Arial"/>
              <a:cs typeface="Arial"/>
              <a:sym typeface="Arial"/>
            </a:endParaRPr>
          </a:p>
        </p:txBody>
      </p:sp>
      <p:graphicFrame>
        <p:nvGraphicFramePr>
          <p:cNvPr id="112" name="Google Shape;112;p17"/>
          <p:cNvGraphicFramePr/>
          <p:nvPr>
            <p:extLst>
              <p:ext uri="{D42A27DB-BD31-4B8C-83A1-F6EECF244321}">
                <p14:modId xmlns:p14="http://schemas.microsoft.com/office/powerpoint/2010/main" val="4234111074"/>
              </p:ext>
            </p:extLst>
          </p:nvPr>
        </p:nvGraphicFramePr>
        <p:xfrm>
          <a:off x="976084" y="8993075"/>
          <a:ext cx="7894775" cy="2792416"/>
        </p:xfrm>
        <a:graphic>
          <a:graphicData uri="http://schemas.openxmlformats.org/drawingml/2006/table">
            <a:tbl>
              <a:tblPr>
                <a:noFill/>
                <a:tableStyleId>{A067D1B2-5F62-4524-97B1-43EEC7548E8E}</a:tableStyleId>
              </a:tblPr>
              <a:tblGrid>
                <a:gridCol w="1127825">
                  <a:extLst>
                    <a:ext uri="{9D8B030D-6E8A-4147-A177-3AD203B41FA5}">
                      <a16:colId xmlns:a16="http://schemas.microsoft.com/office/drawing/2014/main" val="20000"/>
                    </a:ext>
                  </a:extLst>
                </a:gridCol>
                <a:gridCol w="1159991">
                  <a:extLst>
                    <a:ext uri="{9D8B030D-6E8A-4147-A177-3AD203B41FA5}">
                      <a16:colId xmlns:a16="http://schemas.microsoft.com/office/drawing/2014/main" val="20001"/>
                    </a:ext>
                  </a:extLst>
                </a:gridCol>
                <a:gridCol w="1095659">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2782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Mo</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Di</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Mi</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Do</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Fr</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Sa</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So</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algn="ctr" fontAlgn="ctr"/>
                      <a:r>
                        <a:rPr lang="de-AT" sz="1890">
                          <a:solidFill>
                            <a:schemeClr val="tx1"/>
                          </a:solidFill>
                          <a:effectLst/>
                          <a:latin typeface="Arial Black" panose="020B0A04020102020204" pitchFamily="34" charset="0"/>
                        </a:rPr>
                        <a:t>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algn="ctr" fontAlgn="ctr"/>
                      <a:r>
                        <a:rPr lang="de-AT" sz="1890">
                          <a:solidFill>
                            <a:schemeClr val="tx1"/>
                          </a:solidFill>
                          <a:effectLst/>
                          <a:latin typeface="Arial Black" panose="020B0A04020102020204" pitchFamily="34" charset="0"/>
                        </a:rPr>
                        <a:t>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algn="ctr" fontAlgn="ctr"/>
                      <a:r>
                        <a:rPr lang="de-AT" sz="1890">
                          <a:solidFill>
                            <a:schemeClr val="tx1"/>
                          </a:solidFill>
                          <a:effectLst/>
                          <a:latin typeface="Arial Black" panose="020B0A04020102020204" pitchFamily="34" charset="0"/>
                        </a:rPr>
                        <a:t>16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algn="ctr" fontAlgn="ctr"/>
                      <a:r>
                        <a:rPr lang="de-AT" sz="1890">
                          <a:solidFill>
                            <a:schemeClr val="tx1"/>
                          </a:solidFill>
                          <a:effectLst/>
                          <a:latin typeface="Arial Black" panose="020B0A04020102020204" pitchFamily="34" charset="0"/>
                        </a:rPr>
                        <a:t>23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algn="ctr" fontAlgn="ctr"/>
                      <a:r>
                        <a:rPr lang="de-AT" sz="1890">
                          <a:solidFill>
                            <a:schemeClr val="tx1"/>
                          </a:solidFill>
                          <a:effectLst/>
                          <a:latin typeface="Arial Black" panose="020B0A04020102020204" pitchFamily="34" charset="0"/>
                        </a:rPr>
                        <a:t>30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113" name="Google Shape;113;p17"/>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114" name="Google Shape;114;p17"/>
          <p:cNvGrpSpPr/>
          <p:nvPr/>
        </p:nvGrpSpPr>
        <p:grpSpPr>
          <a:xfrm>
            <a:off x="1030791" y="813293"/>
            <a:ext cx="7249211" cy="7214707"/>
            <a:chOff x="647653" y="475892"/>
            <a:chExt cx="8262646" cy="8122343"/>
          </a:xfrm>
        </p:grpSpPr>
        <p:grpSp>
          <p:nvGrpSpPr>
            <p:cNvPr id="115" name="Google Shape;115;p17"/>
            <p:cNvGrpSpPr/>
            <p:nvPr/>
          </p:nvGrpSpPr>
          <p:grpSpPr>
            <a:xfrm>
              <a:off x="647653" y="475892"/>
              <a:ext cx="8262646" cy="8122343"/>
              <a:chOff x="1247273" y="1077809"/>
              <a:chExt cx="7382833" cy="7257471"/>
            </a:xfrm>
          </p:grpSpPr>
          <p:sp>
            <p:nvSpPr>
              <p:cNvPr id="116" name="Google Shape;116;p17"/>
              <p:cNvSpPr/>
              <p:nvPr/>
            </p:nvSpPr>
            <p:spPr>
              <a:xfrm>
                <a:off x="1503320" y="1077809"/>
                <a:ext cx="7106652" cy="7106652"/>
              </a:xfrm>
              <a:prstGeom prst="ellipse">
                <a:avLst/>
              </a:prstGeom>
              <a:solidFill>
                <a:srgbClr val="FFE4B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17"/>
              <p:cNvSpPr/>
              <p:nvPr/>
            </p:nvSpPr>
            <p:spPr>
              <a:xfrm>
                <a:off x="1247273" y="1165715"/>
                <a:ext cx="7106652" cy="7106651"/>
              </a:xfrm>
              <a:prstGeom prst="ellipse">
                <a:avLst/>
              </a:prstGeom>
              <a:solidFill>
                <a:srgbClr val="FF9A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17"/>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9" name="Google Shape;119;p17"/>
            <p:cNvSpPr txBox="1"/>
            <p:nvPr/>
          </p:nvSpPr>
          <p:spPr>
            <a:xfrm>
              <a:off x="978659" y="2574493"/>
              <a:ext cx="7600011" cy="45601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de-DE" sz="3200" b="1" i="0" u="none" strike="noStrike" cap="none" dirty="0">
                  <a:solidFill>
                    <a:schemeClr val="bg1"/>
                  </a:solidFill>
                  <a:latin typeface="Arial"/>
                  <a:ea typeface="Arial"/>
                  <a:cs typeface="Arial"/>
                  <a:sym typeface="Arial"/>
                </a:rPr>
                <a:t>Vielfalt</a:t>
              </a:r>
              <a:r>
                <a:rPr lang="de-DE" sz="3200" i="0" u="none" strike="noStrike" cap="none" dirty="0">
                  <a:solidFill>
                    <a:schemeClr val="tx1"/>
                  </a:solidFill>
                  <a:latin typeface="Arial"/>
                  <a:ea typeface="Arial"/>
                  <a:cs typeface="Arial"/>
                  <a:sym typeface="Arial"/>
                </a:rPr>
                <a:t> ist ein Wert und die Überzeugung,  dass wir alle als Person einzigartige Gaben und Fähigkeiten haben und in der Lage sind, </a:t>
              </a:r>
              <a:r>
                <a:rPr lang="de-DE" sz="3200" b="1" i="0" u="none" strike="noStrike" cap="none" dirty="0">
                  <a:solidFill>
                    <a:schemeClr val="bg1"/>
                  </a:solidFill>
                  <a:latin typeface="Arial"/>
                  <a:ea typeface="Arial"/>
                  <a:cs typeface="Arial"/>
                  <a:sym typeface="Arial"/>
                </a:rPr>
                <a:t>die Welt zu gestalten und </a:t>
              </a:r>
            </a:p>
            <a:p>
              <a:pPr marL="0" marR="0" lvl="0" indent="0" algn="ctr" rtl="0">
                <a:lnSpc>
                  <a:spcPct val="100000"/>
                </a:lnSpc>
                <a:spcBef>
                  <a:spcPts val="0"/>
                </a:spcBef>
                <a:spcAft>
                  <a:spcPts val="0"/>
                </a:spcAft>
                <a:buClr>
                  <a:srgbClr val="000000"/>
                </a:buClr>
                <a:buSzPts val="3600"/>
                <a:buFont typeface="Arial"/>
                <a:buNone/>
              </a:pPr>
              <a:r>
                <a:rPr lang="de-DE" sz="3200" b="1" i="0" u="none" strike="noStrike" cap="none" dirty="0">
                  <a:solidFill>
                    <a:schemeClr val="bg1"/>
                  </a:solidFill>
                  <a:latin typeface="Arial"/>
                  <a:ea typeface="Arial"/>
                  <a:cs typeface="Arial"/>
                  <a:sym typeface="Arial"/>
                </a:rPr>
                <a:t>zu verändern</a:t>
              </a:r>
              <a:r>
                <a:rPr lang="de-DE" sz="3200" i="0" u="none" strike="noStrike" cap="none" dirty="0">
                  <a:solidFill>
                    <a:schemeClr val="tx1"/>
                  </a:solidFill>
                  <a:latin typeface="Arial"/>
                  <a:ea typeface="Arial"/>
                  <a:cs typeface="Arial"/>
                  <a:sym typeface="Arial"/>
                </a:rPr>
                <a:t>. </a:t>
              </a:r>
              <a:r>
                <a:rPr lang="de-DE" sz="3200" b="1" i="0" u="none" strike="noStrike" cap="none" dirty="0">
                  <a:solidFill>
                    <a:schemeClr val="tx1"/>
                  </a:solidFill>
                  <a:latin typeface="Arial"/>
                  <a:ea typeface="Arial"/>
                  <a:cs typeface="Arial"/>
                  <a:sym typeface="Arial"/>
                </a:rPr>
                <a:t>Jeder und jede </a:t>
              </a:r>
            </a:p>
            <a:p>
              <a:pPr marL="0" marR="0" lvl="0" indent="0" algn="ctr" rtl="0">
                <a:lnSpc>
                  <a:spcPct val="100000"/>
                </a:lnSpc>
                <a:spcBef>
                  <a:spcPts val="0"/>
                </a:spcBef>
                <a:spcAft>
                  <a:spcPts val="0"/>
                </a:spcAft>
                <a:buClr>
                  <a:srgbClr val="000000"/>
                </a:buClr>
                <a:buSzPts val="3600"/>
                <a:buFont typeface="Arial"/>
                <a:buNone/>
              </a:pPr>
              <a:r>
                <a:rPr lang="de-DE" sz="3200" b="1" i="0" u="none" strike="noStrike" cap="none" dirty="0">
                  <a:solidFill>
                    <a:schemeClr val="tx1"/>
                  </a:solidFill>
                  <a:latin typeface="Arial"/>
                  <a:ea typeface="Arial"/>
                  <a:cs typeface="Arial"/>
                  <a:sym typeface="Arial"/>
                </a:rPr>
                <a:t>von uns ist ein sehr wichtiger </a:t>
              </a:r>
            </a:p>
            <a:p>
              <a:pPr marL="0" marR="0" lvl="0" indent="0" algn="ctr" rtl="0">
                <a:lnSpc>
                  <a:spcPct val="100000"/>
                </a:lnSpc>
                <a:spcBef>
                  <a:spcPts val="0"/>
                </a:spcBef>
                <a:spcAft>
                  <a:spcPts val="0"/>
                </a:spcAft>
                <a:buClr>
                  <a:srgbClr val="000000"/>
                </a:buClr>
                <a:buSzPts val="3600"/>
                <a:buFont typeface="Arial"/>
                <a:buNone/>
              </a:pPr>
              <a:r>
                <a:rPr lang="de-DE" sz="3200" b="1" i="0" u="none" strike="noStrike" cap="none" dirty="0">
                  <a:solidFill>
                    <a:schemeClr val="tx1"/>
                  </a:solidFill>
                  <a:latin typeface="Arial"/>
                  <a:ea typeface="Arial"/>
                  <a:cs typeface="Arial"/>
                  <a:sym typeface="Arial"/>
                </a:rPr>
                <a:t>Teil im Puzzle der Welt</a:t>
              </a:r>
              <a:r>
                <a:rPr lang="de-DE" sz="3200" i="0" u="none" strike="noStrike" cap="none" dirty="0">
                  <a:solidFill>
                    <a:schemeClr val="tx1"/>
                  </a:solidFill>
                  <a:latin typeface="Arial"/>
                  <a:ea typeface="Arial"/>
                  <a:cs typeface="Arial"/>
                  <a:sym typeface="Arial"/>
                </a:rPr>
                <a:t>.</a:t>
              </a:r>
              <a:endParaRPr lang="en-US" sz="3200" i="0" u="none" strike="noStrike" cap="none" dirty="0">
                <a:solidFill>
                  <a:schemeClr val="tx1"/>
                </a:solidFill>
                <a:latin typeface="Arial"/>
                <a:ea typeface="Arial"/>
                <a:cs typeface="Arial"/>
                <a:sym typeface="Arial"/>
              </a:endParaRPr>
            </a:p>
          </p:txBody>
        </p:sp>
        <p:sp>
          <p:nvSpPr>
            <p:cNvPr id="120" name="Google Shape;120;p17"/>
            <p:cNvSpPr txBox="1"/>
            <p:nvPr/>
          </p:nvSpPr>
          <p:spPr>
            <a:xfrm rot="21085452">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dirty="0">
                <a:solidFill>
                  <a:srgbClr val="000000"/>
                </a:solidFill>
                <a:latin typeface="Arial"/>
                <a:ea typeface="Arial"/>
                <a:cs typeface="Arial"/>
                <a:sym typeface="Arial"/>
              </a:endParaRPr>
            </a:p>
          </p:txBody>
        </p:sp>
        <p:sp>
          <p:nvSpPr>
            <p:cNvPr id="121" name="Google Shape;121;p17"/>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pic>
        <p:nvPicPr>
          <p:cNvPr id="122" name="Google Shape;122;p17"/>
          <p:cNvPicPr preferRelativeResize="0"/>
          <p:nvPr/>
        </p:nvPicPr>
        <p:blipFill>
          <a:blip r:embed="rId4"/>
          <a:srcRect/>
          <a:stretch/>
        </p:blipFill>
        <p:spPr>
          <a:xfrm>
            <a:off x="7262536" y="7709988"/>
            <a:ext cx="1135698" cy="1135698"/>
          </a:xfrm>
          <a:prstGeom prst="rect">
            <a:avLst/>
          </a:prstGeom>
          <a:noFill/>
          <a:ln>
            <a:noFill/>
          </a:ln>
        </p:spPr>
      </p:pic>
      <p:pic>
        <p:nvPicPr>
          <p:cNvPr id="123" name="Google Shape;123;p17"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124" name="Google Shape;124;p17"/>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125" name="Google Shape;125;p17"/>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2" name="Google Shape;88;g13d67aacbab_0_0">
            <a:extLst>
              <a:ext uri="{FF2B5EF4-FFF2-40B4-BE49-F238E27FC236}">
                <a16:creationId xmlns:a16="http://schemas.microsoft.com/office/drawing/2014/main" id="{F00E5286-1EC9-A3A1-14B5-3FE5E09F5D04}"/>
              </a:ext>
            </a:extLst>
          </p:cNvPr>
          <p:cNvGrpSpPr/>
          <p:nvPr/>
        </p:nvGrpSpPr>
        <p:grpSpPr>
          <a:xfrm>
            <a:off x="510656" y="-442225"/>
            <a:ext cx="4671850" cy="4254175"/>
            <a:chOff x="463685" y="-747221"/>
            <a:chExt cx="4856274" cy="4377693"/>
          </a:xfrm>
        </p:grpSpPr>
        <p:grpSp>
          <p:nvGrpSpPr>
            <p:cNvPr id="3" name="Google Shape;89;g13d67aacbab_0_0">
              <a:extLst>
                <a:ext uri="{FF2B5EF4-FFF2-40B4-BE49-F238E27FC236}">
                  <a16:creationId xmlns:a16="http://schemas.microsoft.com/office/drawing/2014/main" id="{D1FBDC03-7AD9-6989-4A89-7AA05EB892CC}"/>
                </a:ext>
              </a:extLst>
            </p:cNvPr>
            <p:cNvGrpSpPr/>
            <p:nvPr/>
          </p:nvGrpSpPr>
          <p:grpSpPr>
            <a:xfrm rot="-1104281">
              <a:off x="904066" y="-63511"/>
              <a:ext cx="3090302" cy="3290287"/>
              <a:chOff x="1983803" y="4427169"/>
              <a:chExt cx="2575660" cy="2575660"/>
            </a:xfrm>
          </p:grpSpPr>
          <p:sp>
            <p:nvSpPr>
              <p:cNvPr id="7" name="Google Shape;90;g13d67aacbab_0_0">
                <a:extLst>
                  <a:ext uri="{FF2B5EF4-FFF2-40B4-BE49-F238E27FC236}">
                    <a16:creationId xmlns:a16="http://schemas.microsoft.com/office/drawing/2014/main" id="{A4891D46-DD6D-9964-5F17-7CEA8D0824D8}"/>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 name="Google Shape;91;g13d67aacbab_0_0">
                <a:extLst>
                  <a:ext uri="{FF2B5EF4-FFF2-40B4-BE49-F238E27FC236}">
                    <a16:creationId xmlns:a16="http://schemas.microsoft.com/office/drawing/2014/main" id="{12A9EAC2-2DF4-A646-5B04-9FD1FD2DE84A}"/>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4" name="Google Shape;92;g13d67aacbab_0_0">
              <a:extLst>
                <a:ext uri="{FF2B5EF4-FFF2-40B4-BE49-F238E27FC236}">
                  <a16:creationId xmlns:a16="http://schemas.microsoft.com/office/drawing/2014/main" id="{5E1B1D76-1617-32C1-BA94-E1110B32739E}"/>
                </a:ext>
              </a:extLst>
            </p:cNvPr>
            <p:cNvGrpSpPr/>
            <p:nvPr/>
          </p:nvGrpSpPr>
          <p:grpSpPr>
            <a:xfrm rot="-1104281">
              <a:off x="1789275" y="-343524"/>
              <a:ext cx="3090302" cy="3290287"/>
              <a:chOff x="1983803" y="4427169"/>
              <a:chExt cx="2575660" cy="2575660"/>
            </a:xfrm>
          </p:grpSpPr>
          <p:sp>
            <p:nvSpPr>
              <p:cNvPr id="5" name="Google Shape;93;g13d67aacbab_0_0">
                <a:extLst>
                  <a:ext uri="{FF2B5EF4-FFF2-40B4-BE49-F238E27FC236}">
                    <a16:creationId xmlns:a16="http://schemas.microsoft.com/office/drawing/2014/main" id="{DE700FF2-AD3F-14CC-2378-038B5AA7959C}"/>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 name="Google Shape;94;g13d67aacbab_0_0">
                <a:extLst>
                  <a:ext uri="{FF2B5EF4-FFF2-40B4-BE49-F238E27FC236}">
                    <a16:creationId xmlns:a16="http://schemas.microsoft.com/office/drawing/2014/main" id="{964DC467-C242-0138-E0B3-D9D7462F979B}"/>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14" name="Textfeld 13">
            <a:extLst>
              <a:ext uri="{FF2B5EF4-FFF2-40B4-BE49-F238E27FC236}">
                <a16:creationId xmlns:a16="http://schemas.microsoft.com/office/drawing/2014/main" id="{89B77C80-CE7C-2515-5E50-ADAAE056E161}"/>
              </a:ext>
            </a:extLst>
          </p:cNvPr>
          <p:cNvSpPr txBox="1"/>
          <p:nvPr/>
        </p:nvSpPr>
        <p:spPr>
          <a:xfrm>
            <a:off x="1990702" y="6822501"/>
            <a:ext cx="5412507" cy="1046440"/>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a:solidFill>
                  <a:srgbClr val="000000"/>
                </a:solidFill>
                <a:latin typeface="Arial"/>
                <a:ea typeface="Arial"/>
                <a:cs typeface="Arial"/>
                <a:sym typeface="Arial"/>
              </a:rPr>
              <a:t>Jana </a:t>
            </a:r>
            <a:r>
              <a:rPr lang="en-US" sz="2400" b="0" i="1" u="none" strike="noStrike" cap="none" dirty="0" err="1">
                <a:solidFill>
                  <a:srgbClr val="000000"/>
                </a:solidFill>
                <a:latin typeface="Arial"/>
                <a:ea typeface="Arial"/>
                <a:cs typeface="Arial"/>
                <a:sym typeface="Arial"/>
              </a:rPr>
              <a:t>Skalková</a:t>
            </a:r>
            <a:endParaRPr lang="en-US" sz="2400" b="0" i="1"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a:solidFill>
                  <a:srgbClr val="000000"/>
                </a:solidFill>
                <a:latin typeface="Arial"/>
                <a:ea typeface="Arial"/>
                <a:cs typeface="Arial"/>
                <a:sym typeface="Arial"/>
              </a:rPr>
              <a:t>2018 </a:t>
            </a:r>
            <a:endParaRPr lang="en-US" sz="2400" dirty="0"/>
          </a:p>
          <a:p>
            <a:pPr marL="0" marR="0" lvl="0" indent="0" algn="ctr" rtl="0">
              <a:lnSpc>
                <a:spcPct val="100000"/>
              </a:lnSpc>
              <a:spcBef>
                <a:spcPts val="0"/>
              </a:spcBef>
              <a:spcAft>
                <a:spcPts val="0"/>
              </a:spcAft>
              <a:buClr>
                <a:srgbClr val="000000"/>
              </a:buClr>
              <a:buSzPts val="2400"/>
              <a:buFont typeface="Arial"/>
              <a:buNone/>
            </a:pPr>
            <a:r>
              <a:rPr lang="en-US" sz="1400" b="0" i="1" u="none" strike="noStrike" cap="none" dirty="0">
                <a:solidFill>
                  <a:srgbClr val="000000"/>
                </a:solidFill>
                <a:latin typeface="Arial"/>
                <a:ea typeface="Arial"/>
                <a:cs typeface="Arial"/>
                <a:sym typeface="Arial"/>
              </a:rPr>
              <a:t>[adapted]  </a:t>
            </a: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1576500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dirty="0">
                <a:solidFill>
                  <a:srgbClr val="FFE4BC"/>
                </a:solidFill>
                <a:latin typeface="Libre Franklin Black"/>
                <a:ea typeface="Libre Franklin Black"/>
                <a:cs typeface="Libre Franklin Black"/>
                <a:sym typeface="Libre Franklin Black"/>
              </a:rPr>
              <a:t>2023</a:t>
            </a:r>
            <a:endParaRPr sz="1400" b="0" i="0" u="none" strike="noStrike" cap="none" dirty="0">
              <a:solidFill>
                <a:srgbClr val="FFE4BC"/>
              </a:solidFill>
              <a:latin typeface="Arial"/>
              <a:ea typeface="Arial"/>
              <a:cs typeface="Arial"/>
              <a:sym typeface="Arial"/>
            </a:endParaRPr>
          </a:p>
        </p:txBody>
      </p:sp>
      <p:sp>
        <p:nvSpPr>
          <p:cNvPr id="111" name="Google Shape;111;p17"/>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DE" sz="5400" b="0" i="0" u="none" strike="noStrike" cap="none" dirty="0">
                <a:solidFill>
                  <a:schemeClr val="dk1"/>
                </a:solidFill>
                <a:latin typeface="Arial"/>
                <a:ea typeface="Arial"/>
                <a:cs typeface="Arial"/>
                <a:sym typeface="Arial"/>
              </a:rPr>
              <a:t>November</a:t>
            </a:r>
            <a:endParaRPr sz="1100" b="0" i="0" u="none" strike="noStrike" cap="none" dirty="0">
              <a:solidFill>
                <a:schemeClr val="dk1"/>
              </a:solidFill>
              <a:latin typeface="Arial"/>
              <a:ea typeface="Arial"/>
              <a:cs typeface="Arial"/>
              <a:sym typeface="Arial"/>
            </a:endParaRPr>
          </a:p>
        </p:txBody>
      </p:sp>
      <p:graphicFrame>
        <p:nvGraphicFramePr>
          <p:cNvPr id="112" name="Google Shape;112;p17"/>
          <p:cNvGraphicFramePr/>
          <p:nvPr>
            <p:extLst>
              <p:ext uri="{D42A27DB-BD31-4B8C-83A1-F6EECF244321}">
                <p14:modId xmlns:p14="http://schemas.microsoft.com/office/powerpoint/2010/main" val="1275011931"/>
              </p:ext>
            </p:extLst>
          </p:nvPr>
        </p:nvGraphicFramePr>
        <p:xfrm>
          <a:off x="976084" y="8993075"/>
          <a:ext cx="7894775" cy="2792416"/>
        </p:xfrm>
        <a:graphic>
          <a:graphicData uri="http://schemas.openxmlformats.org/drawingml/2006/table">
            <a:tbl>
              <a:tblPr>
                <a:noFill/>
                <a:tableStyleId>{A067D1B2-5F62-4524-97B1-43EEC7548E8E}</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2782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Mo</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Di</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Mi</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Do</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Fr</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Sa</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So</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endParaRPr lang="de-AT" sz="1890" dirty="0">
                        <a:solidFill>
                          <a:schemeClr val="tx1"/>
                        </a:solidFill>
                        <a:effectLst/>
                        <a:latin typeface="Arial Black" panose="020B0A04020102020204" pitchFamily="34" charset="0"/>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algn="ctr" fontAlgn="ctr"/>
                      <a:r>
                        <a:rPr lang="de-AT" sz="1890">
                          <a:solidFill>
                            <a:schemeClr val="tx1"/>
                          </a:solidFill>
                          <a:effectLst/>
                          <a:latin typeface="Arial Black" panose="020B0A04020102020204" pitchFamily="34" charset="0"/>
                        </a:rPr>
                        <a:t>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algn="ctr" fontAlgn="ctr"/>
                      <a:r>
                        <a:rPr lang="de-AT" sz="1890">
                          <a:solidFill>
                            <a:schemeClr val="tx1"/>
                          </a:solidFill>
                          <a:effectLst/>
                          <a:latin typeface="Arial Black" panose="020B0A04020102020204" pitchFamily="34" charset="0"/>
                        </a:rPr>
                        <a:t>13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algn="ctr" fontAlgn="ctr"/>
                      <a:r>
                        <a:rPr lang="de-AT" sz="1890">
                          <a:solidFill>
                            <a:schemeClr val="tx1"/>
                          </a:solidFill>
                          <a:effectLst/>
                          <a:latin typeface="Arial Black" panose="020B0A04020102020204" pitchFamily="34" charset="0"/>
                        </a:rPr>
                        <a:t>20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algn="ctr" fontAlgn="ctr"/>
                      <a:r>
                        <a:rPr lang="de-AT" sz="1890">
                          <a:solidFill>
                            <a:schemeClr val="tx1"/>
                          </a:solidFill>
                          <a:effectLst/>
                          <a:latin typeface="Arial Black" panose="020B0A04020102020204" pitchFamily="34" charset="0"/>
                        </a:rPr>
                        <a:t>27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113" name="Google Shape;113;p17"/>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114" name="Google Shape;114;p17"/>
          <p:cNvGrpSpPr/>
          <p:nvPr/>
        </p:nvGrpSpPr>
        <p:grpSpPr>
          <a:xfrm>
            <a:off x="1030791" y="813293"/>
            <a:ext cx="7249209" cy="7214707"/>
            <a:chOff x="647653" y="475892"/>
            <a:chExt cx="8262644" cy="8122343"/>
          </a:xfrm>
        </p:grpSpPr>
        <p:grpSp>
          <p:nvGrpSpPr>
            <p:cNvPr id="115" name="Google Shape;115;p17"/>
            <p:cNvGrpSpPr/>
            <p:nvPr/>
          </p:nvGrpSpPr>
          <p:grpSpPr>
            <a:xfrm>
              <a:off x="647653" y="475892"/>
              <a:ext cx="8262644" cy="8122343"/>
              <a:chOff x="1247274" y="1077809"/>
              <a:chExt cx="7382832" cy="7257471"/>
            </a:xfrm>
          </p:grpSpPr>
          <p:sp>
            <p:nvSpPr>
              <p:cNvPr id="116" name="Google Shape;116;p17"/>
              <p:cNvSpPr/>
              <p:nvPr/>
            </p:nvSpPr>
            <p:spPr>
              <a:xfrm>
                <a:off x="1503320" y="1077809"/>
                <a:ext cx="7106652" cy="7106652"/>
              </a:xfrm>
              <a:prstGeom prst="ellipse">
                <a:avLst/>
              </a:prstGeom>
              <a:solidFill>
                <a:srgbClr val="FFE4B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17"/>
              <p:cNvSpPr/>
              <p:nvPr/>
            </p:nvSpPr>
            <p:spPr>
              <a:xfrm>
                <a:off x="1247274" y="1165715"/>
                <a:ext cx="7106652" cy="7106652"/>
              </a:xfrm>
              <a:prstGeom prst="ellipse">
                <a:avLst/>
              </a:prstGeom>
              <a:solidFill>
                <a:srgbClr val="FF9A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17"/>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9" name="Google Shape;119;p17"/>
            <p:cNvSpPr txBox="1"/>
            <p:nvPr/>
          </p:nvSpPr>
          <p:spPr>
            <a:xfrm>
              <a:off x="981958" y="2538592"/>
              <a:ext cx="7619247" cy="46194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de-DE" sz="3200" b="0" i="0" u="none" strike="noStrike" cap="none" dirty="0">
                  <a:solidFill>
                    <a:schemeClr val="dk1"/>
                  </a:solidFill>
                  <a:latin typeface="Arial"/>
                  <a:ea typeface="Arial"/>
                  <a:cs typeface="Arial"/>
                  <a:sym typeface="Arial"/>
                </a:rPr>
                <a:t>Um in einer globalen </a:t>
              </a:r>
            </a:p>
            <a:p>
              <a:pPr marL="0" marR="0" lvl="0" indent="0" algn="ctr" rtl="0">
                <a:lnSpc>
                  <a:spcPct val="100000"/>
                </a:lnSpc>
                <a:spcBef>
                  <a:spcPts val="0"/>
                </a:spcBef>
                <a:spcAft>
                  <a:spcPts val="0"/>
                </a:spcAft>
                <a:buClr>
                  <a:srgbClr val="000000"/>
                </a:buClr>
                <a:buSzPts val="3600"/>
                <a:buFont typeface="Arial"/>
                <a:buNone/>
              </a:pPr>
              <a:r>
                <a:rPr lang="de-DE" sz="3200" b="0" i="0" u="none" strike="noStrike" cap="none" dirty="0">
                  <a:solidFill>
                    <a:schemeClr val="dk1"/>
                  </a:solidFill>
                  <a:latin typeface="Arial"/>
                  <a:ea typeface="Arial"/>
                  <a:cs typeface="Arial"/>
                  <a:sym typeface="Arial"/>
                </a:rPr>
                <a:t>Gesellschaft erfolgreich zu sein, müssen wir dem Bedürfnis nach </a:t>
              </a:r>
              <a:r>
                <a:rPr lang="de-DE" sz="3200" b="1" i="0" u="none" strike="noStrike" cap="none" dirty="0">
                  <a:solidFill>
                    <a:schemeClr val="bg1"/>
                  </a:solidFill>
                  <a:latin typeface="Arial"/>
                  <a:ea typeface="Arial"/>
                  <a:cs typeface="Arial"/>
                  <a:sym typeface="Arial"/>
                </a:rPr>
                <a:t>Vielfalt</a:t>
              </a:r>
              <a:r>
                <a:rPr lang="de-DE" sz="3200" b="0" i="0" u="none" strike="noStrike" cap="none" dirty="0">
                  <a:solidFill>
                    <a:schemeClr val="dk1"/>
                  </a:solidFill>
                  <a:latin typeface="Arial"/>
                  <a:ea typeface="Arial"/>
                  <a:cs typeface="Arial"/>
                  <a:sym typeface="Arial"/>
                </a:rPr>
                <a:t> gerecht werden. Innovation entsteht durch das Zusammen-bringen unterschiedlicher Menschen, die sich alle </a:t>
              </a:r>
            </a:p>
            <a:p>
              <a:pPr marL="0" marR="0" lvl="0" indent="0" algn="ctr" rtl="0">
                <a:lnSpc>
                  <a:spcPct val="100000"/>
                </a:lnSpc>
                <a:spcBef>
                  <a:spcPts val="0"/>
                </a:spcBef>
                <a:spcAft>
                  <a:spcPts val="0"/>
                </a:spcAft>
                <a:buClr>
                  <a:srgbClr val="000000"/>
                </a:buClr>
                <a:buSzPts val="3600"/>
                <a:buFont typeface="Arial"/>
                <a:buNone/>
              </a:pPr>
              <a:r>
                <a:rPr lang="de-DE" sz="3200" b="1" i="0" u="none" strike="noStrike" cap="none" dirty="0">
                  <a:solidFill>
                    <a:schemeClr val="dk1"/>
                  </a:solidFill>
                  <a:latin typeface="Arial"/>
                  <a:ea typeface="Arial"/>
                  <a:cs typeface="Arial"/>
                  <a:sym typeface="Arial"/>
                </a:rPr>
                <a:t>aktiv beteiligen</a:t>
              </a:r>
              <a:r>
                <a:rPr lang="de-DE" sz="3200" b="0" i="0" u="none" strike="noStrike" cap="none" dirty="0">
                  <a:solidFill>
                    <a:schemeClr val="dk1"/>
                  </a:solidFill>
                  <a:latin typeface="Arial"/>
                  <a:ea typeface="Arial"/>
                  <a:cs typeface="Arial"/>
                  <a:sym typeface="Arial"/>
                </a:rPr>
                <a:t>.</a:t>
              </a:r>
              <a:endParaRPr lang="en-US" sz="3200" b="0" i="0" u="none" strike="noStrike" cap="none" dirty="0">
                <a:solidFill>
                  <a:schemeClr val="dk1"/>
                </a:solidFill>
                <a:latin typeface="Arial"/>
                <a:ea typeface="Arial"/>
                <a:cs typeface="Arial"/>
                <a:sym typeface="Arial"/>
              </a:endParaRPr>
            </a:p>
          </p:txBody>
        </p:sp>
        <p:sp>
          <p:nvSpPr>
            <p:cNvPr id="120" name="Google Shape;120;p17"/>
            <p:cNvSpPr txBox="1"/>
            <p:nvPr/>
          </p:nvSpPr>
          <p:spPr>
            <a:xfrm rot="21085452">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dirty="0">
                <a:solidFill>
                  <a:srgbClr val="000000"/>
                </a:solidFill>
                <a:latin typeface="Arial"/>
                <a:ea typeface="Arial"/>
                <a:cs typeface="Arial"/>
                <a:sym typeface="Arial"/>
              </a:endParaRPr>
            </a:p>
          </p:txBody>
        </p:sp>
        <p:sp>
          <p:nvSpPr>
            <p:cNvPr id="121" name="Google Shape;121;p17"/>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pic>
        <p:nvPicPr>
          <p:cNvPr id="122" name="Google Shape;122;p17"/>
          <p:cNvPicPr preferRelativeResize="0"/>
          <p:nvPr/>
        </p:nvPicPr>
        <p:blipFill>
          <a:blip r:embed="rId4"/>
          <a:srcRect/>
          <a:stretch/>
        </p:blipFill>
        <p:spPr>
          <a:xfrm>
            <a:off x="7262536" y="7709988"/>
            <a:ext cx="1135698" cy="1135698"/>
          </a:xfrm>
          <a:prstGeom prst="rect">
            <a:avLst/>
          </a:prstGeom>
          <a:noFill/>
          <a:ln>
            <a:noFill/>
          </a:ln>
        </p:spPr>
      </p:pic>
      <p:pic>
        <p:nvPicPr>
          <p:cNvPr id="123" name="Google Shape;123;p17"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124" name="Google Shape;124;p17"/>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125" name="Google Shape;125;p17"/>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2" name="Google Shape;88;g13d67aacbab_0_0">
            <a:extLst>
              <a:ext uri="{FF2B5EF4-FFF2-40B4-BE49-F238E27FC236}">
                <a16:creationId xmlns:a16="http://schemas.microsoft.com/office/drawing/2014/main" id="{F00E5286-1EC9-A3A1-14B5-3FE5E09F5D04}"/>
              </a:ext>
            </a:extLst>
          </p:cNvPr>
          <p:cNvGrpSpPr/>
          <p:nvPr/>
        </p:nvGrpSpPr>
        <p:grpSpPr>
          <a:xfrm>
            <a:off x="510656" y="-442225"/>
            <a:ext cx="4671850" cy="4254175"/>
            <a:chOff x="463685" y="-747221"/>
            <a:chExt cx="4856274" cy="4377693"/>
          </a:xfrm>
        </p:grpSpPr>
        <p:grpSp>
          <p:nvGrpSpPr>
            <p:cNvPr id="3" name="Google Shape;89;g13d67aacbab_0_0">
              <a:extLst>
                <a:ext uri="{FF2B5EF4-FFF2-40B4-BE49-F238E27FC236}">
                  <a16:creationId xmlns:a16="http://schemas.microsoft.com/office/drawing/2014/main" id="{D1FBDC03-7AD9-6989-4A89-7AA05EB892CC}"/>
                </a:ext>
              </a:extLst>
            </p:cNvPr>
            <p:cNvGrpSpPr/>
            <p:nvPr/>
          </p:nvGrpSpPr>
          <p:grpSpPr>
            <a:xfrm rot="-1104281">
              <a:off x="904066" y="-63511"/>
              <a:ext cx="3090302" cy="3290287"/>
              <a:chOff x="1983803" y="4427169"/>
              <a:chExt cx="2575660" cy="2575660"/>
            </a:xfrm>
          </p:grpSpPr>
          <p:sp>
            <p:nvSpPr>
              <p:cNvPr id="7" name="Google Shape;90;g13d67aacbab_0_0">
                <a:extLst>
                  <a:ext uri="{FF2B5EF4-FFF2-40B4-BE49-F238E27FC236}">
                    <a16:creationId xmlns:a16="http://schemas.microsoft.com/office/drawing/2014/main" id="{A4891D46-DD6D-9964-5F17-7CEA8D0824D8}"/>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 name="Google Shape;91;g13d67aacbab_0_0">
                <a:extLst>
                  <a:ext uri="{FF2B5EF4-FFF2-40B4-BE49-F238E27FC236}">
                    <a16:creationId xmlns:a16="http://schemas.microsoft.com/office/drawing/2014/main" id="{12A9EAC2-2DF4-A646-5B04-9FD1FD2DE84A}"/>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4" name="Google Shape;92;g13d67aacbab_0_0">
              <a:extLst>
                <a:ext uri="{FF2B5EF4-FFF2-40B4-BE49-F238E27FC236}">
                  <a16:creationId xmlns:a16="http://schemas.microsoft.com/office/drawing/2014/main" id="{5E1B1D76-1617-32C1-BA94-E1110B32739E}"/>
                </a:ext>
              </a:extLst>
            </p:cNvPr>
            <p:cNvGrpSpPr/>
            <p:nvPr/>
          </p:nvGrpSpPr>
          <p:grpSpPr>
            <a:xfrm rot="-1104281">
              <a:off x="1789275" y="-343524"/>
              <a:ext cx="3090302" cy="3290287"/>
              <a:chOff x="1983803" y="4427169"/>
              <a:chExt cx="2575660" cy="2575660"/>
            </a:xfrm>
          </p:grpSpPr>
          <p:sp>
            <p:nvSpPr>
              <p:cNvPr id="5" name="Google Shape;93;g13d67aacbab_0_0">
                <a:extLst>
                  <a:ext uri="{FF2B5EF4-FFF2-40B4-BE49-F238E27FC236}">
                    <a16:creationId xmlns:a16="http://schemas.microsoft.com/office/drawing/2014/main" id="{DE700FF2-AD3F-14CC-2378-038B5AA7959C}"/>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 name="Google Shape;94;g13d67aacbab_0_0">
                <a:extLst>
                  <a:ext uri="{FF2B5EF4-FFF2-40B4-BE49-F238E27FC236}">
                    <a16:creationId xmlns:a16="http://schemas.microsoft.com/office/drawing/2014/main" id="{964DC467-C242-0138-E0B3-D9D7462F979B}"/>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14" name="Textfeld 13">
            <a:extLst>
              <a:ext uri="{FF2B5EF4-FFF2-40B4-BE49-F238E27FC236}">
                <a16:creationId xmlns:a16="http://schemas.microsoft.com/office/drawing/2014/main" id="{89B77C80-CE7C-2515-5E50-ADAAE056E161}"/>
              </a:ext>
            </a:extLst>
          </p:cNvPr>
          <p:cNvSpPr txBox="1"/>
          <p:nvPr/>
        </p:nvSpPr>
        <p:spPr>
          <a:xfrm>
            <a:off x="1990702" y="6822501"/>
            <a:ext cx="5412507" cy="1046440"/>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err="1">
                <a:solidFill>
                  <a:srgbClr val="000000"/>
                </a:solidFill>
                <a:latin typeface="Arial"/>
                <a:ea typeface="Arial"/>
                <a:cs typeface="Arial"/>
                <a:sym typeface="Arial"/>
              </a:rPr>
              <a:t>Věra</a:t>
            </a:r>
            <a:r>
              <a:rPr lang="en-US" sz="2400" b="0" i="1" u="none" strike="noStrike" cap="none" dirty="0">
                <a:solidFill>
                  <a:srgbClr val="000000"/>
                </a:solidFill>
                <a:latin typeface="Arial"/>
                <a:ea typeface="Arial"/>
                <a:cs typeface="Arial"/>
                <a:sym typeface="Arial"/>
              </a:rPr>
              <a:t> </a:t>
            </a:r>
            <a:r>
              <a:rPr lang="en-US" sz="2400" b="0" i="1" u="none" strike="noStrike" cap="none" dirty="0" err="1">
                <a:solidFill>
                  <a:srgbClr val="000000"/>
                </a:solidFill>
                <a:latin typeface="Arial"/>
                <a:ea typeface="Arial"/>
                <a:cs typeface="Arial"/>
                <a:sym typeface="Arial"/>
              </a:rPr>
              <a:t>Jourová</a:t>
            </a:r>
            <a:endParaRPr lang="en-US"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a:solidFill>
                  <a:srgbClr val="000000"/>
                </a:solidFill>
                <a:latin typeface="Arial"/>
                <a:ea typeface="Arial"/>
                <a:cs typeface="Arial"/>
                <a:sym typeface="Arial"/>
              </a:rPr>
              <a:t>2018 </a:t>
            </a:r>
            <a:endParaRPr lang="en-US" sz="2400" dirty="0"/>
          </a:p>
          <a:p>
            <a:pPr marL="0" marR="0" lvl="0" indent="0" algn="ctr" rtl="0">
              <a:lnSpc>
                <a:spcPct val="100000"/>
              </a:lnSpc>
              <a:spcBef>
                <a:spcPts val="0"/>
              </a:spcBef>
              <a:spcAft>
                <a:spcPts val="0"/>
              </a:spcAft>
              <a:buClr>
                <a:srgbClr val="000000"/>
              </a:buClr>
              <a:buSzPts val="2400"/>
              <a:buFont typeface="Arial"/>
              <a:buNone/>
            </a:pPr>
            <a:r>
              <a:rPr lang="en-US" sz="1400" b="0" i="1" u="none" strike="noStrike" cap="none" dirty="0">
                <a:solidFill>
                  <a:srgbClr val="000000"/>
                </a:solidFill>
                <a:latin typeface="Arial"/>
                <a:ea typeface="Arial"/>
                <a:cs typeface="Arial"/>
                <a:sym typeface="Arial"/>
              </a:rPr>
              <a:t>[adapted]</a:t>
            </a: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6089785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dirty="0">
                <a:solidFill>
                  <a:srgbClr val="FFE4BC"/>
                </a:solidFill>
                <a:latin typeface="Libre Franklin Black"/>
                <a:ea typeface="Libre Franklin Black"/>
                <a:cs typeface="Libre Franklin Black"/>
                <a:sym typeface="Libre Franklin Black"/>
              </a:rPr>
              <a:t>2023</a:t>
            </a:r>
            <a:endParaRPr sz="1400" b="0" i="0" u="none" strike="noStrike" cap="none" dirty="0">
              <a:solidFill>
                <a:srgbClr val="FFE4BC"/>
              </a:solidFill>
              <a:latin typeface="Arial"/>
              <a:ea typeface="Arial"/>
              <a:cs typeface="Arial"/>
              <a:sym typeface="Arial"/>
            </a:endParaRPr>
          </a:p>
        </p:txBody>
      </p:sp>
      <p:sp>
        <p:nvSpPr>
          <p:cNvPr id="111" name="Google Shape;111;p17"/>
          <p:cNvSpPr txBox="1"/>
          <p:nvPr/>
        </p:nvSpPr>
        <p:spPr>
          <a:xfrm>
            <a:off x="937009" y="8069786"/>
            <a:ext cx="7972926"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endParaRPr sz="1100" b="0" i="0" u="none" strike="noStrike" cap="none" dirty="0">
              <a:solidFill>
                <a:schemeClr val="dk1"/>
              </a:solidFill>
              <a:latin typeface="Arial"/>
              <a:ea typeface="Arial"/>
              <a:cs typeface="Arial"/>
              <a:sym typeface="Arial"/>
            </a:endParaRPr>
          </a:p>
        </p:txBody>
      </p:sp>
      <p:graphicFrame>
        <p:nvGraphicFramePr>
          <p:cNvPr id="112" name="Google Shape;112;p17"/>
          <p:cNvGraphicFramePr/>
          <p:nvPr>
            <p:extLst>
              <p:ext uri="{D42A27DB-BD31-4B8C-83A1-F6EECF244321}">
                <p14:modId xmlns:p14="http://schemas.microsoft.com/office/powerpoint/2010/main" val="1199325724"/>
              </p:ext>
            </p:extLst>
          </p:nvPr>
        </p:nvGraphicFramePr>
        <p:xfrm>
          <a:off x="976084" y="8993075"/>
          <a:ext cx="7894775" cy="2792416"/>
        </p:xfrm>
        <a:graphic>
          <a:graphicData uri="http://schemas.openxmlformats.org/drawingml/2006/table">
            <a:tbl>
              <a:tblPr>
                <a:noFill/>
                <a:tableStyleId>{A067D1B2-5F62-4524-97B1-43EEC7548E8E}</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2782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Mo</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Di</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Mi</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Do</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Fr</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Sa</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FF9A03"/>
                          </a:solidFill>
                          <a:latin typeface="Arial Black"/>
                          <a:ea typeface="Arial Black"/>
                          <a:cs typeface="Arial Black"/>
                          <a:sym typeface="Arial Black"/>
                        </a:rPr>
                        <a:t>So</a:t>
                      </a:r>
                      <a:endParaRPr sz="1400" u="none" strike="noStrike" cap="none" dirty="0">
                        <a:solidFill>
                          <a:srgbClr val="FF9A03"/>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endParaRPr lang="de-AT" sz="1890" dirty="0">
                        <a:solidFill>
                          <a:schemeClr val="tx1"/>
                        </a:solidFill>
                        <a:effectLst/>
                        <a:latin typeface="Arial Black" panose="020B0A04020102020204" pitchFamily="34" charset="0"/>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algn="ctr" fontAlgn="ctr"/>
                      <a:r>
                        <a:rPr lang="de-AT" sz="1890">
                          <a:solidFill>
                            <a:schemeClr val="tx1"/>
                          </a:solidFill>
                          <a:effectLst/>
                          <a:latin typeface="Arial Black" panose="020B0A04020102020204" pitchFamily="34" charset="0"/>
                        </a:rPr>
                        <a:t>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algn="ctr" fontAlgn="ctr"/>
                      <a:r>
                        <a:rPr lang="de-AT" sz="1890">
                          <a:solidFill>
                            <a:schemeClr val="tx1"/>
                          </a:solidFill>
                          <a:effectLst/>
                          <a:latin typeface="Arial Black" panose="020B0A04020102020204" pitchFamily="34" charset="0"/>
                        </a:rPr>
                        <a:t>11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algn="ctr" fontAlgn="ctr"/>
                      <a:r>
                        <a:rPr lang="de-AT" sz="1890">
                          <a:solidFill>
                            <a:schemeClr val="tx1"/>
                          </a:solidFill>
                          <a:effectLst/>
                          <a:latin typeface="Arial Black" panose="020B0A04020102020204" pitchFamily="34" charset="0"/>
                        </a:rPr>
                        <a:t>18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algn="ctr" fontAlgn="ctr"/>
                      <a:r>
                        <a:rPr lang="de-AT" sz="1890">
                          <a:solidFill>
                            <a:schemeClr val="tx1"/>
                          </a:solidFill>
                          <a:effectLst/>
                          <a:latin typeface="Arial Black" panose="020B0A04020102020204" pitchFamily="34" charset="0"/>
                        </a:rPr>
                        <a:t>25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31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113" name="Google Shape;113;p17"/>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114" name="Google Shape;114;p17"/>
          <p:cNvGrpSpPr/>
          <p:nvPr/>
        </p:nvGrpSpPr>
        <p:grpSpPr>
          <a:xfrm>
            <a:off x="1030791" y="813293"/>
            <a:ext cx="7249209" cy="7214707"/>
            <a:chOff x="647653" y="475892"/>
            <a:chExt cx="8262644" cy="8122343"/>
          </a:xfrm>
        </p:grpSpPr>
        <p:grpSp>
          <p:nvGrpSpPr>
            <p:cNvPr id="115" name="Google Shape;115;p17"/>
            <p:cNvGrpSpPr/>
            <p:nvPr/>
          </p:nvGrpSpPr>
          <p:grpSpPr>
            <a:xfrm>
              <a:off x="647653" y="475892"/>
              <a:ext cx="8262644" cy="8122343"/>
              <a:chOff x="1247274" y="1077809"/>
              <a:chExt cx="7382832" cy="7257471"/>
            </a:xfrm>
          </p:grpSpPr>
          <p:sp>
            <p:nvSpPr>
              <p:cNvPr id="116" name="Google Shape;116;p17"/>
              <p:cNvSpPr/>
              <p:nvPr/>
            </p:nvSpPr>
            <p:spPr>
              <a:xfrm>
                <a:off x="1503320" y="1077809"/>
                <a:ext cx="7106652" cy="7106652"/>
              </a:xfrm>
              <a:prstGeom prst="ellipse">
                <a:avLst/>
              </a:prstGeom>
              <a:solidFill>
                <a:srgbClr val="FFE4B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17"/>
              <p:cNvSpPr/>
              <p:nvPr/>
            </p:nvSpPr>
            <p:spPr>
              <a:xfrm>
                <a:off x="1247274" y="1165715"/>
                <a:ext cx="7106652" cy="7106652"/>
              </a:xfrm>
              <a:prstGeom prst="ellipse">
                <a:avLst/>
              </a:prstGeom>
              <a:solidFill>
                <a:srgbClr val="FF9A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17"/>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9" name="Google Shape;119;p17"/>
            <p:cNvSpPr txBox="1"/>
            <p:nvPr/>
          </p:nvSpPr>
          <p:spPr>
            <a:xfrm>
              <a:off x="1303862" y="3588223"/>
              <a:ext cx="7044964" cy="290527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de-DE" sz="3200" b="0" i="0" u="none" strike="noStrike" cap="none" dirty="0">
                  <a:solidFill>
                    <a:schemeClr val="dk1"/>
                  </a:solidFill>
                  <a:latin typeface="Arial"/>
                  <a:ea typeface="Arial"/>
                  <a:cs typeface="Arial"/>
                  <a:sym typeface="Arial"/>
                </a:rPr>
                <a:t>Ich bin der festen Überzeugung, dass </a:t>
              </a:r>
              <a:r>
                <a:rPr lang="de-DE" sz="3200" b="1" i="0" u="none" strike="noStrike" cap="none" dirty="0">
                  <a:solidFill>
                    <a:schemeClr val="bg1"/>
                  </a:solidFill>
                  <a:latin typeface="Arial"/>
                  <a:ea typeface="Arial"/>
                  <a:cs typeface="Arial"/>
                  <a:sym typeface="Arial"/>
                </a:rPr>
                <a:t>Vielfalt</a:t>
              </a:r>
              <a:r>
                <a:rPr lang="de-DE" sz="3200" b="0" i="0" u="none" strike="noStrike" cap="none" dirty="0">
                  <a:solidFill>
                    <a:schemeClr val="dk1"/>
                  </a:solidFill>
                  <a:latin typeface="Arial"/>
                  <a:ea typeface="Arial"/>
                  <a:cs typeface="Arial"/>
                  <a:sym typeface="Arial"/>
                </a:rPr>
                <a:t> eine Reise ist, auch wenn es eine lange ist. Sie ist </a:t>
              </a:r>
              <a:r>
                <a:rPr lang="de-DE" sz="3200" b="1" i="0" u="none" strike="noStrike" cap="none" dirty="0">
                  <a:solidFill>
                    <a:schemeClr val="dk1"/>
                  </a:solidFill>
                  <a:latin typeface="Arial"/>
                  <a:ea typeface="Arial"/>
                  <a:cs typeface="Arial"/>
                  <a:sym typeface="Arial"/>
                </a:rPr>
                <a:t>entscheidend für ein modernes Europa</a:t>
              </a:r>
              <a:r>
                <a:rPr lang="de-DE" sz="3200" b="0" i="0" u="none" strike="noStrike" cap="none" dirty="0">
                  <a:solidFill>
                    <a:schemeClr val="dk1"/>
                  </a:solidFill>
                  <a:latin typeface="Arial"/>
                  <a:ea typeface="Arial"/>
                  <a:cs typeface="Arial"/>
                  <a:sym typeface="Arial"/>
                </a:rPr>
                <a:t>.</a:t>
              </a:r>
              <a:endParaRPr lang="en-US" sz="1200" b="0" i="0" u="none" strike="noStrike" cap="none" dirty="0">
                <a:solidFill>
                  <a:srgbClr val="000000"/>
                </a:solidFill>
                <a:latin typeface="Arial"/>
                <a:ea typeface="Arial"/>
                <a:cs typeface="Arial"/>
                <a:sym typeface="Arial"/>
              </a:endParaRPr>
            </a:p>
          </p:txBody>
        </p:sp>
        <p:sp>
          <p:nvSpPr>
            <p:cNvPr id="120" name="Google Shape;120;p17"/>
            <p:cNvSpPr txBox="1"/>
            <p:nvPr/>
          </p:nvSpPr>
          <p:spPr>
            <a:xfrm rot="21085452">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dirty="0">
                <a:solidFill>
                  <a:srgbClr val="000000"/>
                </a:solidFill>
                <a:latin typeface="Arial"/>
                <a:ea typeface="Arial"/>
                <a:cs typeface="Arial"/>
                <a:sym typeface="Arial"/>
              </a:endParaRPr>
            </a:p>
          </p:txBody>
        </p:sp>
        <p:sp>
          <p:nvSpPr>
            <p:cNvPr id="121" name="Google Shape;121;p17"/>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pic>
        <p:nvPicPr>
          <p:cNvPr id="122" name="Google Shape;122;p17"/>
          <p:cNvPicPr preferRelativeResize="0"/>
          <p:nvPr/>
        </p:nvPicPr>
        <p:blipFill>
          <a:blip r:embed="rId4"/>
          <a:srcRect/>
          <a:stretch/>
        </p:blipFill>
        <p:spPr>
          <a:xfrm>
            <a:off x="7262536" y="7709988"/>
            <a:ext cx="1135698" cy="1135698"/>
          </a:xfrm>
          <a:prstGeom prst="rect">
            <a:avLst/>
          </a:prstGeom>
          <a:noFill/>
          <a:ln>
            <a:noFill/>
          </a:ln>
        </p:spPr>
      </p:pic>
      <p:pic>
        <p:nvPicPr>
          <p:cNvPr id="123" name="Google Shape;123;p17"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124" name="Google Shape;124;p17"/>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125" name="Google Shape;125;p17"/>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2" name="Google Shape;88;g13d67aacbab_0_0">
            <a:extLst>
              <a:ext uri="{FF2B5EF4-FFF2-40B4-BE49-F238E27FC236}">
                <a16:creationId xmlns:a16="http://schemas.microsoft.com/office/drawing/2014/main" id="{F00E5286-1EC9-A3A1-14B5-3FE5E09F5D04}"/>
              </a:ext>
            </a:extLst>
          </p:cNvPr>
          <p:cNvGrpSpPr/>
          <p:nvPr/>
        </p:nvGrpSpPr>
        <p:grpSpPr>
          <a:xfrm>
            <a:off x="510656" y="-442225"/>
            <a:ext cx="4671850" cy="4254175"/>
            <a:chOff x="463685" y="-747221"/>
            <a:chExt cx="4856274" cy="4377693"/>
          </a:xfrm>
        </p:grpSpPr>
        <p:grpSp>
          <p:nvGrpSpPr>
            <p:cNvPr id="3" name="Google Shape;89;g13d67aacbab_0_0">
              <a:extLst>
                <a:ext uri="{FF2B5EF4-FFF2-40B4-BE49-F238E27FC236}">
                  <a16:creationId xmlns:a16="http://schemas.microsoft.com/office/drawing/2014/main" id="{D1FBDC03-7AD9-6989-4A89-7AA05EB892CC}"/>
                </a:ext>
              </a:extLst>
            </p:cNvPr>
            <p:cNvGrpSpPr/>
            <p:nvPr/>
          </p:nvGrpSpPr>
          <p:grpSpPr>
            <a:xfrm rot="-1104281">
              <a:off x="904066" y="-63511"/>
              <a:ext cx="3090302" cy="3290287"/>
              <a:chOff x="1983803" y="4427169"/>
              <a:chExt cx="2575660" cy="2575660"/>
            </a:xfrm>
          </p:grpSpPr>
          <p:sp>
            <p:nvSpPr>
              <p:cNvPr id="7" name="Google Shape;90;g13d67aacbab_0_0">
                <a:extLst>
                  <a:ext uri="{FF2B5EF4-FFF2-40B4-BE49-F238E27FC236}">
                    <a16:creationId xmlns:a16="http://schemas.microsoft.com/office/drawing/2014/main" id="{A4891D46-DD6D-9964-5F17-7CEA8D0824D8}"/>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 name="Google Shape;91;g13d67aacbab_0_0">
                <a:extLst>
                  <a:ext uri="{FF2B5EF4-FFF2-40B4-BE49-F238E27FC236}">
                    <a16:creationId xmlns:a16="http://schemas.microsoft.com/office/drawing/2014/main" id="{12A9EAC2-2DF4-A646-5B04-9FD1FD2DE84A}"/>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4" name="Google Shape;92;g13d67aacbab_0_0">
              <a:extLst>
                <a:ext uri="{FF2B5EF4-FFF2-40B4-BE49-F238E27FC236}">
                  <a16:creationId xmlns:a16="http://schemas.microsoft.com/office/drawing/2014/main" id="{5E1B1D76-1617-32C1-BA94-E1110B32739E}"/>
                </a:ext>
              </a:extLst>
            </p:cNvPr>
            <p:cNvGrpSpPr/>
            <p:nvPr/>
          </p:nvGrpSpPr>
          <p:grpSpPr>
            <a:xfrm rot="-1104281">
              <a:off x="1789275" y="-343524"/>
              <a:ext cx="3090302" cy="3290287"/>
              <a:chOff x="1983803" y="4427169"/>
              <a:chExt cx="2575660" cy="2575660"/>
            </a:xfrm>
          </p:grpSpPr>
          <p:sp>
            <p:nvSpPr>
              <p:cNvPr id="5" name="Google Shape;93;g13d67aacbab_0_0">
                <a:extLst>
                  <a:ext uri="{FF2B5EF4-FFF2-40B4-BE49-F238E27FC236}">
                    <a16:creationId xmlns:a16="http://schemas.microsoft.com/office/drawing/2014/main" id="{DE700FF2-AD3F-14CC-2378-038B5AA7959C}"/>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 name="Google Shape;94;g13d67aacbab_0_0">
                <a:extLst>
                  <a:ext uri="{FF2B5EF4-FFF2-40B4-BE49-F238E27FC236}">
                    <a16:creationId xmlns:a16="http://schemas.microsoft.com/office/drawing/2014/main" id="{964DC467-C242-0138-E0B3-D9D7462F979B}"/>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14" name="Textfeld 13">
            <a:extLst>
              <a:ext uri="{FF2B5EF4-FFF2-40B4-BE49-F238E27FC236}">
                <a16:creationId xmlns:a16="http://schemas.microsoft.com/office/drawing/2014/main" id="{89B77C80-CE7C-2515-5E50-ADAAE056E161}"/>
              </a:ext>
            </a:extLst>
          </p:cNvPr>
          <p:cNvSpPr txBox="1"/>
          <p:nvPr/>
        </p:nvSpPr>
        <p:spPr>
          <a:xfrm>
            <a:off x="1990702" y="6822501"/>
            <a:ext cx="5412507" cy="83099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a:solidFill>
                  <a:srgbClr val="000000"/>
                </a:solidFill>
                <a:latin typeface="Arial"/>
                <a:ea typeface="Arial"/>
                <a:cs typeface="Arial"/>
                <a:sym typeface="Arial"/>
              </a:rPr>
              <a:t>Jana </a:t>
            </a:r>
            <a:r>
              <a:rPr lang="en-US" sz="2400" b="0" i="1" u="none" strike="noStrike" cap="none" dirty="0" err="1">
                <a:solidFill>
                  <a:srgbClr val="000000"/>
                </a:solidFill>
                <a:latin typeface="Arial"/>
                <a:ea typeface="Arial"/>
                <a:cs typeface="Arial"/>
                <a:sym typeface="Arial"/>
              </a:rPr>
              <a:t>Skalková</a:t>
            </a:r>
            <a:endParaRPr lang="en-US" sz="2400" b="0" i="1"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a:solidFill>
                  <a:srgbClr val="000000"/>
                </a:solidFill>
                <a:latin typeface="Arial"/>
                <a:ea typeface="Arial"/>
                <a:cs typeface="Arial"/>
                <a:sym typeface="Arial"/>
              </a:rPr>
              <a:t>2018</a:t>
            </a:r>
            <a:endParaRPr lang="en-US" sz="1400" b="0" i="0" u="none" strike="noStrike" cap="none" dirty="0">
              <a:solidFill>
                <a:srgbClr val="000000"/>
              </a:solidFill>
              <a:latin typeface="Arial"/>
              <a:ea typeface="Arial"/>
              <a:cs typeface="Arial"/>
              <a:sym typeface="Arial"/>
            </a:endParaRPr>
          </a:p>
        </p:txBody>
      </p:sp>
      <p:sp>
        <p:nvSpPr>
          <p:cNvPr id="9" name="Google Shape;111;p17">
            <a:extLst>
              <a:ext uri="{FF2B5EF4-FFF2-40B4-BE49-F238E27FC236}">
                <a16:creationId xmlns:a16="http://schemas.microsoft.com/office/drawing/2014/main" id="{1B28707B-CEFE-A91D-C75E-60531209A70B}"/>
              </a:ext>
            </a:extLst>
          </p:cNvPr>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DE" sz="5400" dirty="0">
                <a:solidFill>
                  <a:schemeClr val="dk1"/>
                </a:solidFill>
              </a:rPr>
              <a:t>Dezember</a:t>
            </a: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98704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dirty="0">
                <a:solidFill>
                  <a:srgbClr val="C5DEFF"/>
                </a:solidFill>
                <a:latin typeface="Libre Franklin Black"/>
                <a:ea typeface="Libre Franklin Black"/>
                <a:cs typeface="Libre Franklin Black"/>
                <a:sym typeface="Libre Franklin Black"/>
              </a:rPr>
              <a:t>2023</a:t>
            </a:r>
            <a:endParaRPr sz="1400" b="0" i="0" u="none" strike="noStrike" cap="none" dirty="0">
              <a:solidFill>
                <a:srgbClr val="000000"/>
              </a:solidFill>
              <a:latin typeface="Arial"/>
              <a:ea typeface="Arial"/>
              <a:cs typeface="Arial"/>
              <a:sym typeface="Arial"/>
            </a:endParaRPr>
          </a:p>
        </p:txBody>
      </p:sp>
      <p:sp>
        <p:nvSpPr>
          <p:cNvPr id="111" name="Google Shape;111;p17"/>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DE" sz="5400" b="0" i="0" u="none" strike="noStrike" cap="none" dirty="0">
                <a:solidFill>
                  <a:schemeClr val="dk1"/>
                </a:solidFill>
                <a:latin typeface="Arial"/>
                <a:ea typeface="Arial"/>
                <a:cs typeface="Arial"/>
                <a:sym typeface="Arial"/>
              </a:rPr>
              <a:t>März</a:t>
            </a:r>
            <a:endParaRPr sz="1100" b="0" i="0" u="none" strike="noStrike" cap="none" dirty="0">
              <a:solidFill>
                <a:schemeClr val="dk1"/>
              </a:solidFill>
              <a:latin typeface="Arial"/>
              <a:ea typeface="Arial"/>
              <a:cs typeface="Arial"/>
              <a:sym typeface="Arial"/>
            </a:endParaRPr>
          </a:p>
        </p:txBody>
      </p:sp>
      <p:graphicFrame>
        <p:nvGraphicFramePr>
          <p:cNvPr id="112" name="Google Shape;112;p17"/>
          <p:cNvGraphicFramePr/>
          <p:nvPr>
            <p:extLst>
              <p:ext uri="{D42A27DB-BD31-4B8C-83A1-F6EECF244321}">
                <p14:modId xmlns:p14="http://schemas.microsoft.com/office/powerpoint/2010/main" val="365408707"/>
              </p:ext>
            </p:extLst>
          </p:nvPr>
        </p:nvGraphicFramePr>
        <p:xfrm>
          <a:off x="749567" y="9000432"/>
          <a:ext cx="7894775" cy="2792416"/>
        </p:xfrm>
        <a:graphic>
          <a:graphicData uri="http://schemas.openxmlformats.org/drawingml/2006/table">
            <a:tbl>
              <a:tblPr>
                <a:noFill/>
                <a:tableStyleId>{A067D1B2-5F62-4524-97B1-43EEC7548E8E}</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2782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Mo</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DE" sz="1890" b="0" u="none" strike="noStrike" cap="none" dirty="0">
                          <a:solidFill>
                            <a:srgbClr val="338AFF"/>
                          </a:solidFill>
                          <a:latin typeface="Arial Black"/>
                          <a:sym typeface="Arial Black"/>
                        </a:rPr>
                        <a:t>D</a:t>
                      </a:r>
                      <a:r>
                        <a:rPr lang="de-AT" sz="1890" b="0" u="none" strike="noStrike" cap="none" dirty="0">
                          <a:solidFill>
                            <a:srgbClr val="338AFF"/>
                          </a:solidFill>
                          <a:latin typeface="Arial Black"/>
                          <a:sym typeface="Arial Black"/>
                        </a:rPr>
                        <a:t>i</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DE" sz="1890" b="0" u="none" strike="noStrike" cap="none" dirty="0">
                          <a:solidFill>
                            <a:srgbClr val="338AFF"/>
                          </a:solidFill>
                          <a:latin typeface="Arial Black"/>
                          <a:sym typeface="Arial Black"/>
                        </a:rPr>
                        <a:t>M</a:t>
                      </a:r>
                      <a:r>
                        <a:rPr lang="de-AT" sz="1890" b="0" u="none" strike="noStrike" cap="none" dirty="0">
                          <a:solidFill>
                            <a:srgbClr val="338AFF"/>
                          </a:solidFill>
                          <a:latin typeface="Arial Black"/>
                          <a:sym typeface="Arial Black"/>
                        </a:rPr>
                        <a:t>i</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DE" sz="1890" b="0" u="none" strike="noStrike" cap="none" dirty="0">
                          <a:solidFill>
                            <a:srgbClr val="338AFF"/>
                          </a:solidFill>
                          <a:latin typeface="Arial Black"/>
                          <a:sym typeface="Arial Black"/>
                        </a:rPr>
                        <a:t>D</a:t>
                      </a:r>
                      <a:r>
                        <a:rPr lang="de-AT" sz="1890" b="0" u="none" strike="noStrike" cap="none" dirty="0">
                          <a:solidFill>
                            <a:srgbClr val="338AFF"/>
                          </a:solidFill>
                          <a:latin typeface="Arial Black"/>
                          <a:sym typeface="Arial Black"/>
                        </a:rPr>
                        <a:t>o</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Fr</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Sa</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So</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endParaRPr lang="de-AT" sz="1890" dirty="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algn="ctr" fontAlgn="ctr"/>
                      <a:r>
                        <a:rPr lang="de-AT" sz="1890">
                          <a:solidFill>
                            <a:schemeClr val="tx1"/>
                          </a:solidFill>
                          <a:effectLst/>
                          <a:latin typeface="Arial Black" panose="020B0A04020102020204" pitchFamily="34" charset="0"/>
                        </a:rPr>
                        <a:t>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12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algn="ctr" fontAlgn="ctr"/>
                      <a:r>
                        <a:rPr lang="de-AT" sz="1890">
                          <a:solidFill>
                            <a:schemeClr val="tx1"/>
                          </a:solidFill>
                          <a:effectLst/>
                          <a:latin typeface="Arial Black" panose="020B0A04020102020204" pitchFamily="34" charset="0"/>
                        </a:rPr>
                        <a:t>13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19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algn="ctr" fontAlgn="ctr"/>
                      <a:r>
                        <a:rPr lang="de-AT" sz="1890">
                          <a:solidFill>
                            <a:schemeClr val="tx1"/>
                          </a:solidFill>
                          <a:effectLst/>
                          <a:latin typeface="Arial Black" panose="020B0A04020102020204" pitchFamily="34" charset="0"/>
                        </a:rPr>
                        <a:t>20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26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algn="ctr" fontAlgn="ctr"/>
                      <a:r>
                        <a:rPr lang="de-AT" sz="1890">
                          <a:solidFill>
                            <a:schemeClr val="tx1"/>
                          </a:solidFill>
                          <a:effectLst/>
                          <a:latin typeface="Arial Black" panose="020B0A04020102020204" pitchFamily="34" charset="0"/>
                        </a:rPr>
                        <a:t>27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endParaRPr lang="de-AT" sz="1890" dirty="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113" name="Google Shape;113;p17"/>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114" name="Google Shape;114;p17"/>
          <p:cNvGrpSpPr/>
          <p:nvPr/>
        </p:nvGrpSpPr>
        <p:grpSpPr>
          <a:xfrm>
            <a:off x="1030791" y="813293"/>
            <a:ext cx="7249209" cy="7214707"/>
            <a:chOff x="647652" y="475892"/>
            <a:chExt cx="8262645" cy="8122343"/>
          </a:xfrm>
        </p:grpSpPr>
        <p:grpSp>
          <p:nvGrpSpPr>
            <p:cNvPr id="115" name="Google Shape;115;p17"/>
            <p:cNvGrpSpPr/>
            <p:nvPr/>
          </p:nvGrpSpPr>
          <p:grpSpPr>
            <a:xfrm>
              <a:off x="647652" y="475892"/>
              <a:ext cx="8262645" cy="8122343"/>
              <a:chOff x="1247273" y="1077809"/>
              <a:chExt cx="7382833" cy="7257471"/>
            </a:xfrm>
          </p:grpSpPr>
          <p:sp>
            <p:nvSpPr>
              <p:cNvPr id="116" name="Google Shape;116;p17"/>
              <p:cNvSpPr/>
              <p:nvPr/>
            </p:nvSpPr>
            <p:spPr>
              <a:xfrm>
                <a:off x="1503320" y="1077809"/>
                <a:ext cx="7106652" cy="7106652"/>
              </a:xfrm>
              <a:prstGeom prst="ellipse">
                <a:avLst/>
              </a:prstGeom>
              <a:solidFill>
                <a:srgbClr val="BBD7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17"/>
              <p:cNvSpPr/>
              <p:nvPr/>
            </p:nvSpPr>
            <p:spPr>
              <a:xfrm>
                <a:off x="1247273" y="1165715"/>
                <a:ext cx="7106652" cy="7106651"/>
              </a:xfrm>
              <a:prstGeom prst="ellipse">
                <a:avLst/>
              </a:prstGeom>
              <a:solidFill>
                <a:srgbClr val="338A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17"/>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9" name="Google Shape;119;p17"/>
            <p:cNvSpPr txBox="1"/>
            <p:nvPr/>
          </p:nvSpPr>
          <p:spPr>
            <a:xfrm>
              <a:off x="1004111" y="2558665"/>
              <a:ext cx="7619246" cy="412824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endParaRPr sz="32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400"/>
                <a:buFont typeface="Arial"/>
                <a:buNone/>
              </a:pPr>
              <a:r>
                <a:rPr lang="de-DE" sz="3200" b="0" i="0" u="none" strike="noStrike" cap="none" dirty="0">
                  <a:solidFill>
                    <a:schemeClr val="dk1"/>
                  </a:solidFill>
                  <a:latin typeface="Arial"/>
                  <a:ea typeface="Arial"/>
                  <a:cs typeface="Arial"/>
                  <a:sym typeface="Arial"/>
                </a:rPr>
                <a:t>Die </a:t>
              </a:r>
              <a:r>
                <a:rPr lang="de-DE" sz="3200" b="1" i="0" u="none" strike="noStrike" cap="none" dirty="0">
                  <a:solidFill>
                    <a:schemeClr val="bg1"/>
                  </a:solidFill>
                  <a:latin typeface="Arial"/>
                  <a:ea typeface="Arial"/>
                  <a:cs typeface="Arial"/>
                  <a:sym typeface="Arial"/>
                </a:rPr>
                <a:t>EU-Grundrechtecharta</a:t>
              </a:r>
              <a:r>
                <a:rPr lang="de-DE" sz="3200" b="0" i="0" u="none" strike="noStrike" cap="none" dirty="0">
                  <a:solidFill>
                    <a:schemeClr val="dk1"/>
                  </a:solidFill>
                  <a:latin typeface="Arial"/>
                  <a:ea typeface="Arial"/>
                  <a:cs typeface="Arial"/>
                  <a:sym typeface="Arial"/>
                </a:rPr>
                <a:t> </a:t>
              </a:r>
              <a:r>
                <a:rPr lang="de-DE" sz="3200" b="1" i="0" u="none" strike="noStrike" cap="none" dirty="0">
                  <a:solidFill>
                    <a:schemeClr val="dk1"/>
                  </a:solidFill>
                  <a:latin typeface="Arial"/>
                  <a:ea typeface="Arial"/>
                  <a:cs typeface="Arial"/>
                  <a:sym typeface="Arial"/>
                </a:rPr>
                <a:t>schützt individuelle Freiheiten</a:t>
              </a:r>
              <a:r>
                <a:rPr lang="de-DE" sz="3200" b="0" i="0" u="none" strike="noStrike" cap="none" dirty="0">
                  <a:solidFill>
                    <a:schemeClr val="dk1"/>
                  </a:solidFill>
                  <a:latin typeface="Arial"/>
                  <a:ea typeface="Arial"/>
                  <a:cs typeface="Arial"/>
                  <a:sym typeface="Arial"/>
                </a:rPr>
                <a:t> wie die Achtung des Privatlebens, die Gedanken-, Religions-, Versammlungs-, Meinungs- und Informationsfreiheit.</a:t>
              </a:r>
              <a:endParaRPr lang="en-US" sz="1200" b="0" i="0" u="none" strike="noStrike" cap="none" dirty="0">
                <a:solidFill>
                  <a:srgbClr val="000000"/>
                </a:solidFill>
                <a:latin typeface="Arial"/>
                <a:ea typeface="Arial"/>
                <a:cs typeface="Arial"/>
                <a:sym typeface="Arial"/>
              </a:endParaRPr>
            </a:p>
          </p:txBody>
        </p:sp>
        <p:sp>
          <p:nvSpPr>
            <p:cNvPr id="120" name="Google Shape;120;p17"/>
            <p:cNvSpPr txBox="1"/>
            <p:nvPr/>
          </p:nvSpPr>
          <p:spPr>
            <a:xfrm rot="21085452">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dirty="0">
                <a:solidFill>
                  <a:srgbClr val="000000"/>
                </a:solidFill>
                <a:latin typeface="Arial"/>
                <a:ea typeface="Arial"/>
                <a:cs typeface="Arial"/>
                <a:sym typeface="Arial"/>
              </a:endParaRPr>
            </a:p>
          </p:txBody>
        </p:sp>
        <p:sp>
          <p:nvSpPr>
            <p:cNvPr id="121" name="Google Shape;121;p17"/>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pic>
        <p:nvPicPr>
          <p:cNvPr id="122" name="Google Shape;122;p17"/>
          <p:cNvPicPr preferRelativeResize="0"/>
          <p:nvPr/>
        </p:nvPicPr>
        <p:blipFill>
          <a:blip r:embed="rId4"/>
          <a:srcRect/>
          <a:stretch/>
        </p:blipFill>
        <p:spPr>
          <a:xfrm>
            <a:off x="7262536" y="7709988"/>
            <a:ext cx="1135698" cy="1135698"/>
          </a:xfrm>
          <a:prstGeom prst="rect">
            <a:avLst/>
          </a:prstGeom>
          <a:noFill/>
          <a:ln>
            <a:noFill/>
          </a:ln>
        </p:spPr>
      </p:pic>
      <p:pic>
        <p:nvPicPr>
          <p:cNvPr id="123" name="Google Shape;123;p17"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124" name="Google Shape;124;p17"/>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125" name="Google Shape;125;p17"/>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2" name="Google Shape;88;g13d67aacbab_0_0">
            <a:extLst>
              <a:ext uri="{FF2B5EF4-FFF2-40B4-BE49-F238E27FC236}">
                <a16:creationId xmlns:a16="http://schemas.microsoft.com/office/drawing/2014/main" id="{F00E5286-1EC9-A3A1-14B5-3FE5E09F5D04}"/>
              </a:ext>
            </a:extLst>
          </p:cNvPr>
          <p:cNvGrpSpPr/>
          <p:nvPr/>
        </p:nvGrpSpPr>
        <p:grpSpPr>
          <a:xfrm>
            <a:off x="510656" y="-442225"/>
            <a:ext cx="4671850" cy="4254175"/>
            <a:chOff x="463685" y="-747221"/>
            <a:chExt cx="4856274" cy="4377693"/>
          </a:xfrm>
        </p:grpSpPr>
        <p:grpSp>
          <p:nvGrpSpPr>
            <p:cNvPr id="3" name="Google Shape;89;g13d67aacbab_0_0">
              <a:extLst>
                <a:ext uri="{FF2B5EF4-FFF2-40B4-BE49-F238E27FC236}">
                  <a16:creationId xmlns:a16="http://schemas.microsoft.com/office/drawing/2014/main" id="{D1FBDC03-7AD9-6989-4A89-7AA05EB892CC}"/>
                </a:ext>
              </a:extLst>
            </p:cNvPr>
            <p:cNvGrpSpPr/>
            <p:nvPr/>
          </p:nvGrpSpPr>
          <p:grpSpPr>
            <a:xfrm rot="-1104281">
              <a:off x="904066" y="-63511"/>
              <a:ext cx="3090302" cy="3290287"/>
              <a:chOff x="1983803" y="4427169"/>
              <a:chExt cx="2575660" cy="2575660"/>
            </a:xfrm>
          </p:grpSpPr>
          <p:sp>
            <p:nvSpPr>
              <p:cNvPr id="7" name="Google Shape;90;g13d67aacbab_0_0">
                <a:extLst>
                  <a:ext uri="{FF2B5EF4-FFF2-40B4-BE49-F238E27FC236}">
                    <a16:creationId xmlns:a16="http://schemas.microsoft.com/office/drawing/2014/main" id="{A4891D46-DD6D-9964-5F17-7CEA8D0824D8}"/>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 name="Google Shape;91;g13d67aacbab_0_0">
                <a:extLst>
                  <a:ext uri="{FF2B5EF4-FFF2-40B4-BE49-F238E27FC236}">
                    <a16:creationId xmlns:a16="http://schemas.microsoft.com/office/drawing/2014/main" id="{12A9EAC2-2DF4-A646-5B04-9FD1FD2DE84A}"/>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4" name="Google Shape;92;g13d67aacbab_0_0">
              <a:extLst>
                <a:ext uri="{FF2B5EF4-FFF2-40B4-BE49-F238E27FC236}">
                  <a16:creationId xmlns:a16="http://schemas.microsoft.com/office/drawing/2014/main" id="{5E1B1D76-1617-32C1-BA94-E1110B32739E}"/>
                </a:ext>
              </a:extLst>
            </p:cNvPr>
            <p:cNvGrpSpPr/>
            <p:nvPr/>
          </p:nvGrpSpPr>
          <p:grpSpPr>
            <a:xfrm rot="-1104281">
              <a:off x="1789275" y="-343524"/>
              <a:ext cx="3090302" cy="3290287"/>
              <a:chOff x="1983803" y="4427169"/>
              <a:chExt cx="2575660" cy="2575660"/>
            </a:xfrm>
          </p:grpSpPr>
          <p:sp>
            <p:nvSpPr>
              <p:cNvPr id="5" name="Google Shape;93;g13d67aacbab_0_0">
                <a:extLst>
                  <a:ext uri="{FF2B5EF4-FFF2-40B4-BE49-F238E27FC236}">
                    <a16:creationId xmlns:a16="http://schemas.microsoft.com/office/drawing/2014/main" id="{DE700FF2-AD3F-14CC-2378-038B5AA7959C}"/>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 name="Google Shape;94;g13d67aacbab_0_0">
                <a:extLst>
                  <a:ext uri="{FF2B5EF4-FFF2-40B4-BE49-F238E27FC236}">
                    <a16:creationId xmlns:a16="http://schemas.microsoft.com/office/drawing/2014/main" id="{964DC467-C242-0138-E0B3-D9D7462F979B}"/>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14" name="Textfeld 13">
            <a:extLst>
              <a:ext uri="{FF2B5EF4-FFF2-40B4-BE49-F238E27FC236}">
                <a16:creationId xmlns:a16="http://schemas.microsoft.com/office/drawing/2014/main" id="{89B77C80-CE7C-2515-5E50-ADAAE056E161}"/>
              </a:ext>
            </a:extLst>
          </p:cNvPr>
          <p:cNvSpPr txBox="1"/>
          <p:nvPr/>
        </p:nvSpPr>
        <p:spPr>
          <a:xfrm>
            <a:off x="2035189" y="6845108"/>
            <a:ext cx="5412507" cy="461665"/>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a:solidFill>
                  <a:srgbClr val="000000"/>
                </a:solidFill>
                <a:latin typeface="Arial"/>
                <a:ea typeface="Arial"/>
                <a:cs typeface="Arial"/>
                <a:sym typeface="Arial"/>
              </a:rPr>
              <a:t>European Commission</a:t>
            </a: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291699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dirty="0">
                <a:solidFill>
                  <a:srgbClr val="C5DEFF"/>
                </a:solidFill>
                <a:latin typeface="Libre Franklin Black"/>
                <a:ea typeface="Libre Franklin Black"/>
                <a:cs typeface="Libre Franklin Black"/>
                <a:sym typeface="Libre Franklin Black"/>
              </a:rPr>
              <a:t>2023</a:t>
            </a:r>
            <a:endParaRPr sz="1400" b="0" i="0" u="none" strike="noStrike" cap="none" dirty="0">
              <a:solidFill>
                <a:srgbClr val="000000"/>
              </a:solidFill>
              <a:latin typeface="Arial"/>
              <a:ea typeface="Arial"/>
              <a:cs typeface="Arial"/>
              <a:sym typeface="Arial"/>
            </a:endParaRPr>
          </a:p>
        </p:txBody>
      </p:sp>
      <p:sp>
        <p:nvSpPr>
          <p:cNvPr id="111" name="Google Shape;111;p17"/>
          <p:cNvSpPr txBox="1"/>
          <p:nvPr/>
        </p:nvSpPr>
        <p:spPr>
          <a:xfrm>
            <a:off x="937009" y="8069786"/>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DE" sz="5400" dirty="0">
                <a:solidFill>
                  <a:schemeClr val="dk1"/>
                </a:solidFill>
              </a:rPr>
              <a:t>April</a:t>
            </a:r>
            <a:endParaRPr sz="1100" b="0" i="0" u="none" strike="noStrike" cap="none" dirty="0">
              <a:solidFill>
                <a:schemeClr val="dk1"/>
              </a:solidFill>
              <a:latin typeface="Arial"/>
              <a:ea typeface="Arial"/>
              <a:cs typeface="Arial"/>
              <a:sym typeface="Arial"/>
            </a:endParaRPr>
          </a:p>
        </p:txBody>
      </p:sp>
      <p:graphicFrame>
        <p:nvGraphicFramePr>
          <p:cNvPr id="112" name="Google Shape;112;p17"/>
          <p:cNvGraphicFramePr/>
          <p:nvPr>
            <p:extLst>
              <p:ext uri="{D42A27DB-BD31-4B8C-83A1-F6EECF244321}">
                <p14:modId xmlns:p14="http://schemas.microsoft.com/office/powerpoint/2010/main" val="1264980584"/>
              </p:ext>
            </p:extLst>
          </p:nvPr>
        </p:nvGraphicFramePr>
        <p:xfrm>
          <a:off x="749567" y="9000432"/>
          <a:ext cx="7894775" cy="2792416"/>
        </p:xfrm>
        <a:graphic>
          <a:graphicData uri="http://schemas.openxmlformats.org/drawingml/2006/table">
            <a:tbl>
              <a:tblPr>
                <a:noFill/>
                <a:tableStyleId>{A067D1B2-5F62-4524-97B1-43EEC7548E8E}</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2782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chemeClr val="accent1">
                              <a:lumMod val="60000"/>
                              <a:lumOff val="40000"/>
                            </a:schemeClr>
                          </a:solidFill>
                          <a:latin typeface="Arial Black"/>
                          <a:ea typeface="Arial Black"/>
                          <a:cs typeface="Arial Black"/>
                          <a:sym typeface="Arial Black"/>
                        </a:rPr>
                        <a:t>Mo</a:t>
                      </a:r>
                      <a:endParaRPr sz="1400" u="none" strike="noStrike" cap="none" dirty="0">
                        <a:solidFill>
                          <a:schemeClr val="accent1">
                            <a:lumMod val="60000"/>
                            <a:lumOff val="40000"/>
                          </a:schemeClr>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chemeClr val="accent1">
                              <a:lumMod val="60000"/>
                              <a:lumOff val="40000"/>
                            </a:schemeClr>
                          </a:solidFill>
                          <a:latin typeface="Arial Black"/>
                          <a:ea typeface="Arial Black"/>
                          <a:cs typeface="Arial Black"/>
                          <a:sym typeface="Arial Black"/>
                        </a:rPr>
                        <a:t>Di</a:t>
                      </a:r>
                      <a:endParaRPr sz="1400" u="none" strike="noStrike" cap="none" dirty="0">
                        <a:solidFill>
                          <a:schemeClr val="accent1">
                            <a:lumMod val="60000"/>
                            <a:lumOff val="40000"/>
                          </a:schemeClr>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chemeClr val="accent1">
                              <a:lumMod val="60000"/>
                              <a:lumOff val="40000"/>
                            </a:schemeClr>
                          </a:solidFill>
                          <a:latin typeface="Arial Black"/>
                          <a:ea typeface="Arial Black"/>
                          <a:cs typeface="Arial Black"/>
                          <a:sym typeface="Arial Black"/>
                        </a:rPr>
                        <a:t>Mi</a:t>
                      </a:r>
                      <a:endParaRPr sz="1400" u="none" strike="noStrike" cap="none" dirty="0">
                        <a:solidFill>
                          <a:schemeClr val="accent1">
                            <a:lumMod val="60000"/>
                            <a:lumOff val="40000"/>
                          </a:schemeClr>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chemeClr val="accent1">
                              <a:lumMod val="60000"/>
                              <a:lumOff val="40000"/>
                            </a:schemeClr>
                          </a:solidFill>
                          <a:latin typeface="Arial Black"/>
                          <a:ea typeface="Arial Black"/>
                          <a:cs typeface="Arial Black"/>
                          <a:sym typeface="Arial Black"/>
                        </a:rPr>
                        <a:t>Do</a:t>
                      </a:r>
                      <a:endParaRPr sz="1400" u="none" strike="noStrike" cap="none" dirty="0">
                        <a:solidFill>
                          <a:schemeClr val="accent1">
                            <a:lumMod val="60000"/>
                            <a:lumOff val="40000"/>
                          </a:schemeClr>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chemeClr val="accent1">
                              <a:lumMod val="60000"/>
                              <a:lumOff val="40000"/>
                            </a:schemeClr>
                          </a:solidFill>
                          <a:latin typeface="Arial Black"/>
                          <a:ea typeface="Arial Black"/>
                          <a:cs typeface="Arial Black"/>
                          <a:sym typeface="Arial Black"/>
                        </a:rPr>
                        <a:t>Fr</a:t>
                      </a:r>
                      <a:endParaRPr sz="1400" u="none" strike="noStrike" cap="none" dirty="0">
                        <a:solidFill>
                          <a:schemeClr val="accent1">
                            <a:lumMod val="60000"/>
                            <a:lumOff val="40000"/>
                          </a:schemeClr>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chemeClr val="accent1">
                              <a:lumMod val="60000"/>
                              <a:lumOff val="40000"/>
                            </a:schemeClr>
                          </a:solidFill>
                          <a:latin typeface="Arial Black"/>
                          <a:ea typeface="Arial Black"/>
                          <a:cs typeface="Arial Black"/>
                          <a:sym typeface="Arial Black"/>
                        </a:rPr>
                        <a:t>Sa</a:t>
                      </a:r>
                      <a:endParaRPr sz="1400" u="none" strike="noStrike" cap="none" dirty="0">
                        <a:solidFill>
                          <a:schemeClr val="accent1">
                            <a:lumMod val="60000"/>
                            <a:lumOff val="40000"/>
                          </a:schemeClr>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chemeClr val="accent1">
                              <a:lumMod val="60000"/>
                              <a:lumOff val="40000"/>
                            </a:schemeClr>
                          </a:solidFill>
                          <a:latin typeface="Arial Black"/>
                          <a:ea typeface="Arial Black"/>
                          <a:cs typeface="Arial Black"/>
                          <a:sym typeface="Arial Black"/>
                        </a:rPr>
                        <a:t>So</a:t>
                      </a:r>
                      <a:endParaRPr sz="1400" u="none" strike="noStrike" cap="none" dirty="0">
                        <a:solidFill>
                          <a:schemeClr val="accent1">
                            <a:lumMod val="60000"/>
                            <a:lumOff val="40000"/>
                          </a:schemeClr>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endParaRPr lang="de-AT" sz="1890" dirty="0">
                        <a:solidFill>
                          <a:schemeClr val="tx1"/>
                        </a:solidFill>
                        <a:effectLst/>
                        <a:latin typeface="Arial Black" panose="020B0A04020102020204" pitchFamily="34" charset="0"/>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algn="ctr" fontAlgn="ctr"/>
                      <a:r>
                        <a:rPr lang="de-AT" sz="1890">
                          <a:solidFill>
                            <a:schemeClr val="tx1"/>
                          </a:solidFill>
                          <a:effectLst/>
                          <a:latin typeface="Arial Black" panose="020B0A04020102020204" pitchFamily="34" charset="0"/>
                        </a:rPr>
                        <a:t>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algn="ctr" fontAlgn="ctr"/>
                      <a:r>
                        <a:rPr lang="de-AT" sz="1890">
                          <a:solidFill>
                            <a:schemeClr val="tx1"/>
                          </a:solidFill>
                          <a:effectLst/>
                          <a:latin typeface="Arial Black" panose="020B0A04020102020204" pitchFamily="34" charset="0"/>
                        </a:rPr>
                        <a:t>10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16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algn="ctr" fontAlgn="ctr"/>
                      <a:r>
                        <a:rPr lang="de-AT" sz="1890">
                          <a:solidFill>
                            <a:schemeClr val="tx1"/>
                          </a:solidFill>
                          <a:effectLst/>
                          <a:latin typeface="Arial Black" panose="020B0A04020102020204" pitchFamily="34" charset="0"/>
                        </a:rPr>
                        <a:t>17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23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algn="ctr" fontAlgn="ctr"/>
                      <a:r>
                        <a:rPr lang="de-AT" sz="1890">
                          <a:solidFill>
                            <a:schemeClr val="tx1"/>
                          </a:solidFill>
                          <a:effectLst/>
                          <a:latin typeface="Arial Black" panose="020B0A04020102020204" pitchFamily="34" charset="0"/>
                        </a:rPr>
                        <a:t>24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30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113" name="Google Shape;113;p17"/>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114" name="Google Shape;114;p17"/>
          <p:cNvGrpSpPr/>
          <p:nvPr/>
        </p:nvGrpSpPr>
        <p:grpSpPr>
          <a:xfrm>
            <a:off x="1030791" y="813293"/>
            <a:ext cx="7249209" cy="7214707"/>
            <a:chOff x="647652" y="475892"/>
            <a:chExt cx="8262645" cy="8122343"/>
          </a:xfrm>
        </p:grpSpPr>
        <p:grpSp>
          <p:nvGrpSpPr>
            <p:cNvPr id="115" name="Google Shape;115;p17"/>
            <p:cNvGrpSpPr/>
            <p:nvPr/>
          </p:nvGrpSpPr>
          <p:grpSpPr>
            <a:xfrm>
              <a:off x="647652" y="475892"/>
              <a:ext cx="8262645" cy="8122343"/>
              <a:chOff x="1247273" y="1077809"/>
              <a:chExt cx="7382833" cy="7257471"/>
            </a:xfrm>
          </p:grpSpPr>
          <p:sp>
            <p:nvSpPr>
              <p:cNvPr id="116" name="Google Shape;116;p17"/>
              <p:cNvSpPr/>
              <p:nvPr/>
            </p:nvSpPr>
            <p:spPr>
              <a:xfrm>
                <a:off x="1503320" y="1077809"/>
                <a:ext cx="7106652" cy="7106652"/>
              </a:xfrm>
              <a:prstGeom prst="ellipse">
                <a:avLst/>
              </a:prstGeom>
              <a:solidFill>
                <a:srgbClr val="BBD7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17"/>
              <p:cNvSpPr/>
              <p:nvPr/>
            </p:nvSpPr>
            <p:spPr>
              <a:xfrm>
                <a:off x="1247273" y="1165715"/>
                <a:ext cx="7106652" cy="7106651"/>
              </a:xfrm>
              <a:prstGeom prst="ellipse">
                <a:avLst/>
              </a:prstGeom>
              <a:solidFill>
                <a:srgbClr val="338A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17"/>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9" name="Google Shape;119;p17"/>
            <p:cNvSpPr txBox="1"/>
            <p:nvPr/>
          </p:nvSpPr>
          <p:spPr>
            <a:xfrm>
              <a:off x="1278117" y="3450616"/>
              <a:ext cx="7044964" cy="303091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200" b="1" i="0" u="none" strike="noStrike" cap="none" dirty="0">
                  <a:solidFill>
                    <a:schemeClr val="lt2"/>
                  </a:solidFill>
                  <a:latin typeface="Arial"/>
                  <a:ea typeface="Arial"/>
                  <a:cs typeface="Arial"/>
                  <a:sym typeface="Arial"/>
                </a:rPr>
                <a:t>Die Würde des Menschen ist unantastbar. </a:t>
              </a:r>
              <a:r>
                <a:rPr lang="de-DE" sz="3200" i="0" u="none" strike="noStrike" cap="none" dirty="0">
                  <a:solidFill>
                    <a:schemeClr val="tx1"/>
                  </a:solidFill>
                  <a:latin typeface="Arial"/>
                  <a:ea typeface="Arial"/>
                  <a:cs typeface="Arial"/>
                  <a:sym typeface="Arial"/>
                </a:rPr>
                <a:t>Sie muss </a:t>
              </a:r>
              <a:r>
                <a:rPr lang="de-DE" sz="3200" b="1" i="0" u="none" strike="noStrike" cap="none" dirty="0">
                  <a:solidFill>
                    <a:schemeClr val="tx1"/>
                  </a:solidFill>
                  <a:latin typeface="Arial"/>
                  <a:ea typeface="Arial"/>
                  <a:cs typeface="Arial"/>
                  <a:sym typeface="Arial"/>
                </a:rPr>
                <a:t>geachtet</a:t>
              </a:r>
              <a:r>
                <a:rPr lang="de-DE" sz="3200" i="0" u="none" strike="noStrike" cap="none" dirty="0">
                  <a:solidFill>
                    <a:schemeClr val="tx1"/>
                  </a:solidFill>
                  <a:latin typeface="Arial"/>
                  <a:ea typeface="Arial"/>
                  <a:cs typeface="Arial"/>
                  <a:sym typeface="Arial"/>
                </a:rPr>
                <a:t> und </a:t>
              </a:r>
              <a:r>
                <a:rPr lang="de-DE" sz="3200" b="1" i="0" u="none" strike="noStrike" cap="none" dirty="0">
                  <a:solidFill>
                    <a:schemeClr val="tx1"/>
                  </a:solidFill>
                  <a:latin typeface="Arial"/>
                  <a:ea typeface="Arial"/>
                  <a:cs typeface="Arial"/>
                  <a:sym typeface="Arial"/>
                </a:rPr>
                <a:t>geschützt</a:t>
              </a:r>
              <a:r>
                <a:rPr lang="de-DE" sz="3200" i="0" u="none" strike="noStrike" cap="none" dirty="0">
                  <a:solidFill>
                    <a:schemeClr val="tx1"/>
                  </a:solidFill>
                  <a:latin typeface="Arial"/>
                  <a:ea typeface="Arial"/>
                  <a:cs typeface="Arial"/>
                  <a:sym typeface="Arial"/>
                </a:rPr>
                <a:t> werden und </a:t>
              </a:r>
              <a:r>
                <a:rPr lang="de-DE" sz="3200" b="1" i="0" u="none" strike="noStrike" cap="none" dirty="0">
                  <a:solidFill>
                    <a:schemeClr val="tx1"/>
                  </a:solidFill>
                  <a:latin typeface="Arial"/>
                  <a:ea typeface="Arial"/>
                  <a:cs typeface="Arial"/>
                  <a:sym typeface="Arial"/>
                </a:rPr>
                <a:t>bildet die Basis der Grundrechte</a:t>
              </a:r>
              <a:r>
                <a:rPr lang="de-DE" sz="3200" i="0" u="none" strike="noStrike" cap="none" dirty="0">
                  <a:solidFill>
                    <a:schemeClr val="tx1"/>
                  </a:solidFill>
                  <a:latin typeface="Arial"/>
                  <a:ea typeface="Arial"/>
                  <a:cs typeface="Arial"/>
                  <a:sym typeface="Arial"/>
                </a:rPr>
                <a:t>.</a:t>
              </a:r>
              <a:endParaRPr lang="en-US" sz="1200" i="0" u="none" strike="noStrike" cap="none" dirty="0">
                <a:solidFill>
                  <a:schemeClr val="tx1"/>
                </a:solidFill>
                <a:latin typeface="Arial"/>
                <a:ea typeface="Arial"/>
                <a:cs typeface="Arial"/>
                <a:sym typeface="Arial"/>
              </a:endParaRPr>
            </a:p>
          </p:txBody>
        </p:sp>
        <p:sp>
          <p:nvSpPr>
            <p:cNvPr id="120" name="Google Shape;120;p17"/>
            <p:cNvSpPr txBox="1"/>
            <p:nvPr/>
          </p:nvSpPr>
          <p:spPr>
            <a:xfrm rot="21085452">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dirty="0">
                <a:solidFill>
                  <a:srgbClr val="000000"/>
                </a:solidFill>
                <a:latin typeface="Arial"/>
                <a:ea typeface="Arial"/>
                <a:cs typeface="Arial"/>
                <a:sym typeface="Arial"/>
              </a:endParaRPr>
            </a:p>
          </p:txBody>
        </p:sp>
        <p:sp>
          <p:nvSpPr>
            <p:cNvPr id="121" name="Google Shape;121;p17"/>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pic>
        <p:nvPicPr>
          <p:cNvPr id="122" name="Google Shape;122;p17"/>
          <p:cNvPicPr preferRelativeResize="0"/>
          <p:nvPr/>
        </p:nvPicPr>
        <p:blipFill>
          <a:blip r:embed="rId4"/>
          <a:srcRect/>
          <a:stretch/>
        </p:blipFill>
        <p:spPr>
          <a:xfrm>
            <a:off x="7262536" y="7709988"/>
            <a:ext cx="1135698" cy="1135698"/>
          </a:xfrm>
          <a:prstGeom prst="rect">
            <a:avLst/>
          </a:prstGeom>
          <a:noFill/>
          <a:ln>
            <a:noFill/>
          </a:ln>
        </p:spPr>
      </p:pic>
      <p:pic>
        <p:nvPicPr>
          <p:cNvPr id="123" name="Google Shape;123;p17"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124" name="Google Shape;124;p17"/>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125" name="Google Shape;125;p17"/>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2" name="Google Shape;88;g13d67aacbab_0_0">
            <a:extLst>
              <a:ext uri="{FF2B5EF4-FFF2-40B4-BE49-F238E27FC236}">
                <a16:creationId xmlns:a16="http://schemas.microsoft.com/office/drawing/2014/main" id="{F00E5286-1EC9-A3A1-14B5-3FE5E09F5D04}"/>
              </a:ext>
            </a:extLst>
          </p:cNvPr>
          <p:cNvGrpSpPr/>
          <p:nvPr/>
        </p:nvGrpSpPr>
        <p:grpSpPr>
          <a:xfrm>
            <a:off x="510656" y="-442225"/>
            <a:ext cx="4671850" cy="4254175"/>
            <a:chOff x="463685" y="-747221"/>
            <a:chExt cx="4856274" cy="4377693"/>
          </a:xfrm>
        </p:grpSpPr>
        <p:grpSp>
          <p:nvGrpSpPr>
            <p:cNvPr id="3" name="Google Shape;89;g13d67aacbab_0_0">
              <a:extLst>
                <a:ext uri="{FF2B5EF4-FFF2-40B4-BE49-F238E27FC236}">
                  <a16:creationId xmlns:a16="http://schemas.microsoft.com/office/drawing/2014/main" id="{D1FBDC03-7AD9-6989-4A89-7AA05EB892CC}"/>
                </a:ext>
              </a:extLst>
            </p:cNvPr>
            <p:cNvGrpSpPr/>
            <p:nvPr/>
          </p:nvGrpSpPr>
          <p:grpSpPr>
            <a:xfrm rot="-1104281">
              <a:off x="904066" y="-63511"/>
              <a:ext cx="3090302" cy="3290287"/>
              <a:chOff x="1983803" y="4427169"/>
              <a:chExt cx="2575660" cy="2575660"/>
            </a:xfrm>
          </p:grpSpPr>
          <p:sp>
            <p:nvSpPr>
              <p:cNvPr id="7" name="Google Shape;90;g13d67aacbab_0_0">
                <a:extLst>
                  <a:ext uri="{FF2B5EF4-FFF2-40B4-BE49-F238E27FC236}">
                    <a16:creationId xmlns:a16="http://schemas.microsoft.com/office/drawing/2014/main" id="{A4891D46-DD6D-9964-5F17-7CEA8D0824D8}"/>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 name="Google Shape;91;g13d67aacbab_0_0">
                <a:extLst>
                  <a:ext uri="{FF2B5EF4-FFF2-40B4-BE49-F238E27FC236}">
                    <a16:creationId xmlns:a16="http://schemas.microsoft.com/office/drawing/2014/main" id="{12A9EAC2-2DF4-A646-5B04-9FD1FD2DE84A}"/>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4" name="Google Shape;92;g13d67aacbab_0_0">
              <a:extLst>
                <a:ext uri="{FF2B5EF4-FFF2-40B4-BE49-F238E27FC236}">
                  <a16:creationId xmlns:a16="http://schemas.microsoft.com/office/drawing/2014/main" id="{5E1B1D76-1617-32C1-BA94-E1110B32739E}"/>
                </a:ext>
              </a:extLst>
            </p:cNvPr>
            <p:cNvGrpSpPr/>
            <p:nvPr/>
          </p:nvGrpSpPr>
          <p:grpSpPr>
            <a:xfrm rot="-1104281">
              <a:off x="1789275" y="-343524"/>
              <a:ext cx="3090302" cy="3290287"/>
              <a:chOff x="1983803" y="4427169"/>
              <a:chExt cx="2575660" cy="2575660"/>
            </a:xfrm>
          </p:grpSpPr>
          <p:sp>
            <p:nvSpPr>
              <p:cNvPr id="5" name="Google Shape;93;g13d67aacbab_0_0">
                <a:extLst>
                  <a:ext uri="{FF2B5EF4-FFF2-40B4-BE49-F238E27FC236}">
                    <a16:creationId xmlns:a16="http://schemas.microsoft.com/office/drawing/2014/main" id="{DE700FF2-AD3F-14CC-2378-038B5AA7959C}"/>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 name="Google Shape;94;g13d67aacbab_0_0">
                <a:extLst>
                  <a:ext uri="{FF2B5EF4-FFF2-40B4-BE49-F238E27FC236}">
                    <a16:creationId xmlns:a16="http://schemas.microsoft.com/office/drawing/2014/main" id="{964DC467-C242-0138-E0B3-D9D7462F979B}"/>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14" name="Textfeld 13">
            <a:extLst>
              <a:ext uri="{FF2B5EF4-FFF2-40B4-BE49-F238E27FC236}">
                <a16:creationId xmlns:a16="http://schemas.microsoft.com/office/drawing/2014/main" id="{89B77C80-CE7C-2515-5E50-ADAAE056E161}"/>
              </a:ext>
            </a:extLst>
          </p:cNvPr>
          <p:cNvSpPr txBox="1"/>
          <p:nvPr/>
        </p:nvSpPr>
        <p:spPr>
          <a:xfrm>
            <a:off x="2064963" y="6824882"/>
            <a:ext cx="5412507" cy="461665"/>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a:solidFill>
                  <a:srgbClr val="000000"/>
                </a:solidFill>
                <a:latin typeface="Arial"/>
                <a:ea typeface="Arial"/>
                <a:cs typeface="Arial"/>
                <a:sym typeface="Arial"/>
              </a:rPr>
              <a:t>European Commission</a:t>
            </a: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835374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dirty="0">
                <a:solidFill>
                  <a:srgbClr val="C5DEFF"/>
                </a:solidFill>
                <a:latin typeface="Libre Franklin Black"/>
                <a:ea typeface="Libre Franklin Black"/>
                <a:cs typeface="Libre Franklin Black"/>
                <a:sym typeface="Libre Franklin Black"/>
              </a:rPr>
              <a:t>2023</a:t>
            </a:r>
            <a:endParaRPr sz="1400" b="0" i="0" u="none" strike="noStrike" cap="none" dirty="0">
              <a:solidFill>
                <a:srgbClr val="000000"/>
              </a:solidFill>
              <a:latin typeface="Arial"/>
              <a:ea typeface="Arial"/>
              <a:cs typeface="Arial"/>
              <a:sym typeface="Arial"/>
            </a:endParaRPr>
          </a:p>
        </p:txBody>
      </p:sp>
      <p:sp>
        <p:nvSpPr>
          <p:cNvPr id="111" name="Google Shape;111;p17"/>
          <p:cNvSpPr txBox="1"/>
          <p:nvPr/>
        </p:nvSpPr>
        <p:spPr>
          <a:xfrm>
            <a:off x="1003307" y="8077143"/>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DE" sz="5400" dirty="0">
                <a:solidFill>
                  <a:schemeClr val="dk1"/>
                </a:solidFill>
              </a:rPr>
              <a:t>Mai</a:t>
            </a:r>
            <a:endParaRPr sz="1100" b="0" i="0" u="none" strike="noStrike" cap="none" dirty="0">
              <a:solidFill>
                <a:schemeClr val="dk1"/>
              </a:solidFill>
              <a:latin typeface="Arial"/>
              <a:ea typeface="Arial"/>
              <a:cs typeface="Arial"/>
              <a:sym typeface="Arial"/>
            </a:endParaRPr>
          </a:p>
        </p:txBody>
      </p:sp>
      <p:graphicFrame>
        <p:nvGraphicFramePr>
          <p:cNvPr id="112" name="Google Shape;112;p17"/>
          <p:cNvGraphicFramePr/>
          <p:nvPr>
            <p:extLst>
              <p:ext uri="{D42A27DB-BD31-4B8C-83A1-F6EECF244321}">
                <p14:modId xmlns:p14="http://schemas.microsoft.com/office/powerpoint/2010/main" val="1333759448"/>
              </p:ext>
            </p:extLst>
          </p:nvPr>
        </p:nvGraphicFramePr>
        <p:xfrm>
          <a:off x="749567" y="9000432"/>
          <a:ext cx="7894775" cy="2792416"/>
        </p:xfrm>
        <a:graphic>
          <a:graphicData uri="http://schemas.openxmlformats.org/drawingml/2006/table">
            <a:tbl>
              <a:tblPr>
                <a:noFill/>
                <a:tableStyleId>{A067D1B2-5F62-4524-97B1-43EEC7548E8E}</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2782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Mo</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DE" sz="1890" b="0" u="none" strike="noStrike" cap="none" dirty="0">
                          <a:solidFill>
                            <a:srgbClr val="338AFF"/>
                          </a:solidFill>
                          <a:latin typeface="Arial Black"/>
                          <a:sym typeface="Arial Black"/>
                        </a:rPr>
                        <a:t>D</a:t>
                      </a:r>
                      <a:r>
                        <a:rPr lang="de-AT" sz="1890" b="0" u="none" strike="noStrike" cap="none" dirty="0">
                          <a:solidFill>
                            <a:srgbClr val="338AFF"/>
                          </a:solidFill>
                          <a:latin typeface="Arial Black"/>
                          <a:sym typeface="Arial Black"/>
                        </a:rPr>
                        <a:t>i</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DE" sz="1890" b="0" u="none" strike="noStrike" cap="none" dirty="0">
                          <a:solidFill>
                            <a:srgbClr val="338AFF"/>
                          </a:solidFill>
                          <a:latin typeface="Arial Black"/>
                          <a:sym typeface="Arial Black"/>
                        </a:rPr>
                        <a:t>M</a:t>
                      </a:r>
                      <a:r>
                        <a:rPr lang="de-AT" sz="1890" b="0" u="none" strike="noStrike" cap="none" dirty="0">
                          <a:solidFill>
                            <a:srgbClr val="338AFF"/>
                          </a:solidFill>
                          <a:latin typeface="Arial Black"/>
                          <a:sym typeface="Arial Black"/>
                        </a:rPr>
                        <a:t>i</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DE" sz="1890" b="0" u="none" strike="noStrike" cap="none" dirty="0">
                          <a:solidFill>
                            <a:srgbClr val="338AFF"/>
                          </a:solidFill>
                          <a:latin typeface="Arial Black"/>
                          <a:sym typeface="Arial Black"/>
                        </a:rPr>
                        <a:t>D</a:t>
                      </a:r>
                      <a:r>
                        <a:rPr lang="de-AT" sz="1890" b="0" u="none" strike="noStrike" cap="none" dirty="0">
                          <a:solidFill>
                            <a:srgbClr val="338AFF"/>
                          </a:solidFill>
                          <a:latin typeface="Arial Black"/>
                          <a:sym typeface="Arial Black"/>
                        </a:rPr>
                        <a:t>o</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Fr</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Sa</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So</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algn="ctr" fontAlgn="ctr"/>
                      <a:r>
                        <a:rPr lang="de-AT" sz="1890">
                          <a:solidFill>
                            <a:schemeClr val="tx1"/>
                          </a:solidFill>
                          <a:effectLst/>
                          <a:latin typeface="Arial Black" panose="020B0A04020102020204" pitchFamily="34" charset="0"/>
                        </a:rPr>
                        <a:t>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algn="ctr" fontAlgn="ctr"/>
                      <a:r>
                        <a:rPr lang="de-AT" sz="1890">
                          <a:solidFill>
                            <a:schemeClr val="tx1"/>
                          </a:solidFill>
                          <a:effectLst/>
                          <a:latin typeface="Arial Black" panose="020B0A04020102020204" pitchFamily="34" charset="0"/>
                        </a:rPr>
                        <a:t>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algn="ctr" fontAlgn="ctr"/>
                      <a:r>
                        <a:rPr lang="de-AT" sz="1890">
                          <a:solidFill>
                            <a:schemeClr val="tx1"/>
                          </a:solidFill>
                          <a:effectLst/>
                          <a:latin typeface="Arial Black" panose="020B0A04020102020204" pitchFamily="34" charset="0"/>
                        </a:rPr>
                        <a:t>15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algn="ctr" fontAlgn="ctr"/>
                      <a:r>
                        <a:rPr lang="de-AT" sz="1890">
                          <a:solidFill>
                            <a:schemeClr val="tx1"/>
                          </a:solidFill>
                          <a:effectLst/>
                          <a:latin typeface="Arial Black" panose="020B0A04020102020204" pitchFamily="34" charset="0"/>
                        </a:rPr>
                        <a:t>22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algn="ctr" fontAlgn="ctr"/>
                      <a:r>
                        <a:rPr lang="de-AT" sz="1890">
                          <a:solidFill>
                            <a:schemeClr val="tx1"/>
                          </a:solidFill>
                          <a:effectLst/>
                          <a:latin typeface="Arial Black" panose="020B0A04020102020204" pitchFamily="34" charset="0"/>
                        </a:rPr>
                        <a:t>29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113" name="Google Shape;113;p17"/>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114" name="Google Shape;114;p17"/>
          <p:cNvGrpSpPr/>
          <p:nvPr/>
        </p:nvGrpSpPr>
        <p:grpSpPr>
          <a:xfrm>
            <a:off x="1030791" y="813293"/>
            <a:ext cx="7249209" cy="7214707"/>
            <a:chOff x="647652" y="475892"/>
            <a:chExt cx="8262645" cy="8122343"/>
          </a:xfrm>
        </p:grpSpPr>
        <p:grpSp>
          <p:nvGrpSpPr>
            <p:cNvPr id="115" name="Google Shape;115;p17"/>
            <p:cNvGrpSpPr/>
            <p:nvPr/>
          </p:nvGrpSpPr>
          <p:grpSpPr>
            <a:xfrm>
              <a:off x="647652" y="475892"/>
              <a:ext cx="8262645" cy="8122343"/>
              <a:chOff x="1247273" y="1077809"/>
              <a:chExt cx="7382833" cy="7257471"/>
            </a:xfrm>
          </p:grpSpPr>
          <p:sp>
            <p:nvSpPr>
              <p:cNvPr id="116" name="Google Shape;116;p17"/>
              <p:cNvSpPr/>
              <p:nvPr/>
            </p:nvSpPr>
            <p:spPr>
              <a:xfrm>
                <a:off x="1503320" y="1077809"/>
                <a:ext cx="7106652" cy="7106652"/>
              </a:xfrm>
              <a:prstGeom prst="ellipse">
                <a:avLst/>
              </a:prstGeom>
              <a:solidFill>
                <a:srgbClr val="BBD7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17"/>
              <p:cNvSpPr/>
              <p:nvPr/>
            </p:nvSpPr>
            <p:spPr>
              <a:xfrm>
                <a:off x="1247273" y="1165715"/>
                <a:ext cx="7106652" cy="7106651"/>
              </a:xfrm>
              <a:prstGeom prst="ellipse">
                <a:avLst/>
              </a:prstGeom>
              <a:solidFill>
                <a:srgbClr val="338A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17"/>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9" name="Google Shape;119;p17"/>
            <p:cNvSpPr txBox="1"/>
            <p:nvPr/>
          </p:nvSpPr>
          <p:spPr>
            <a:xfrm>
              <a:off x="990976" y="2795106"/>
              <a:ext cx="7619246" cy="395423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200" b="0" i="0" u="none" strike="noStrike" cap="none" dirty="0">
                  <a:solidFill>
                    <a:schemeClr val="dk1"/>
                  </a:solidFill>
                  <a:latin typeface="Arial"/>
                  <a:ea typeface="Arial"/>
                  <a:cs typeface="Arial"/>
                  <a:sym typeface="Arial"/>
                </a:rPr>
                <a:t>Europäische Bürger*innen genießen automatisch </a:t>
              </a:r>
              <a:r>
                <a:rPr lang="de-DE" sz="3200" b="1" i="0" u="none" strike="noStrike" cap="none" dirty="0">
                  <a:solidFill>
                    <a:schemeClr val="bg1"/>
                  </a:solidFill>
                  <a:latin typeface="Arial"/>
                  <a:ea typeface="Arial"/>
                  <a:cs typeface="Arial"/>
                  <a:sym typeface="Arial"/>
                </a:rPr>
                <a:t>politische Rechte</a:t>
              </a:r>
              <a:r>
                <a:rPr lang="de-DE" sz="3200" b="0" i="0" u="none" strike="noStrike" cap="none" dirty="0">
                  <a:solidFill>
                    <a:schemeClr val="dk1"/>
                  </a:solidFill>
                  <a:latin typeface="Arial"/>
                  <a:ea typeface="Arial"/>
                  <a:cs typeface="Arial"/>
                  <a:sym typeface="Arial"/>
                </a:rPr>
                <a:t>. Alle volljährigen  EU-Bürger*innen  haben das </a:t>
              </a:r>
              <a:r>
                <a:rPr lang="de-DE" sz="3200" b="1" i="0" u="none" strike="noStrike" cap="none" dirty="0">
                  <a:solidFill>
                    <a:schemeClr val="dk1"/>
                  </a:solidFill>
                  <a:latin typeface="Arial"/>
                  <a:ea typeface="Arial"/>
                  <a:cs typeface="Arial"/>
                  <a:sym typeface="Arial"/>
                </a:rPr>
                <a:t>aktive und passive Wahlrecht</a:t>
              </a:r>
              <a:r>
                <a:rPr lang="de-DE" sz="3200" b="0" i="0" u="none" strike="noStrike" cap="none" dirty="0">
                  <a:solidFill>
                    <a:schemeClr val="dk1"/>
                  </a:solidFill>
                  <a:latin typeface="Arial"/>
                  <a:ea typeface="Arial"/>
                  <a:cs typeface="Arial"/>
                  <a:sym typeface="Arial"/>
                </a:rPr>
                <a:t> bei den Wahlen zum Europäischen Parlament.</a:t>
              </a:r>
              <a:endParaRPr lang="en-US" sz="1200" b="0" i="0" u="none" strike="noStrike" cap="none" dirty="0">
                <a:solidFill>
                  <a:srgbClr val="000000"/>
                </a:solidFill>
                <a:latin typeface="Arial"/>
                <a:ea typeface="Arial"/>
                <a:cs typeface="Arial"/>
                <a:sym typeface="Arial"/>
              </a:endParaRPr>
            </a:p>
          </p:txBody>
        </p:sp>
        <p:sp>
          <p:nvSpPr>
            <p:cNvPr id="120" name="Google Shape;120;p17"/>
            <p:cNvSpPr txBox="1"/>
            <p:nvPr/>
          </p:nvSpPr>
          <p:spPr>
            <a:xfrm rot="21085452">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dirty="0">
                <a:solidFill>
                  <a:srgbClr val="000000"/>
                </a:solidFill>
                <a:latin typeface="Arial"/>
                <a:ea typeface="Arial"/>
                <a:cs typeface="Arial"/>
                <a:sym typeface="Arial"/>
              </a:endParaRPr>
            </a:p>
          </p:txBody>
        </p:sp>
        <p:sp>
          <p:nvSpPr>
            <p:cNvPr id="121" name="Google Shape;121;p17"/>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pic>
        <p:nvPicPr>
          <p:cNvPr id="122" name="Google Shape;122;p17"/>
          <p:cNvPicPr preferRelativeResize="0"/>
          <p:nvPr/>
        </p:nvPicPr>
        <p:blipFill>
          <a:blip r:embed="rId4"/>
          <a:srcRect/>
          <a:stretch/>
        </p:blipFill>
        <p:spPr>
          <a:xfrm>
            <a:off x="7262536" y="7709988"/>
            <a:ext cx="1135698" cy="1135698"/>
          </a:xfrm>
          <a:prstGeom prst="rect">
            <a:avLst/>
          </a:prstGeom>
          <a:noFill/>
          <a:ln>
            <a:noFill/>
          </a:ln>
        </p:spPr>
      </p:pic>
      <p:pic>
        <p:nvPicPr>
          <p:cNvPr id="123" name="Google Shape;123;p17"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124" name="Google Shape;124;p17"/>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125" name="Google Shape;125;p17"/>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2" name="Google Shape;88;g13d67aacbab_0_0">
            <a:extLst>
              <a:ext uri="{FF2B5EF4-FFF2-40B4-BE49-F238E27FC236}">
                <a16:creationId xmlns:a16="http://schemas.microsoft.com/office/drawing/2014/main" id="{F00E5286-1EC9-A3A1-14B5-3FE5E09F5D04}"/>
              </a:ext>
            </a:extLst>
          </p:cNvPr>
          <p:cNvGrpSpPr/>
          <p:nvPr/>
        </p:nvGrpSpPr>
        <p:grpSpPr>
          <a:xfrm>
            <a:off x="510656" y="-442225"/>
            <a:ext cx="4671850" cy="4254175"/>
            <a:chOff x="463685" y="-747221"/>
            <a:chExt cx="4856274" cy="4377693"/>
          </a:xfrm>
        </p:grpSpPr>
        <p:grpSp>
          <p:nvGrpSpPr>
            <p:cNvPr id="3" name="Google Shape;89;g13d67aacbab_0_0">
              <a:extLst>
                <a:ext uri="{FF2B5EF4-FFF2-40B4-BE49-F238E27FC236}">
                  <a16:creationId xmlns:a16="http://schemas.microsoft.com/office/drawing/2014/main" id="{D1FBDC03-7AD9-6989-4A89-7AA05EB892CC}"/>
                </a:ext>
              </a:extLst>
            </p:cNvPr>
            <p:cNvGrpSpPr/>
            <p:nvPr/>
          </p:nvGrpSpPr>
          <p:grpSpPr>
            <a:xfrm rot="-1104281">
              <a:off x="904066" y="-63511"/>
              <a:ext cx="3090302" cy="3290287"/>
              <a:chOff x="1983803" y="4427169"/>
              <a:chExt cx="2575660" cy="2575660"/>
            </a:xfrm>
          </p:grpSpPr>
          <p:sp>
            <p:nvSpPr>
              <p:cNvPr id="7" name="Google Shape;90;g13d67aacbab_0_0">
                <a:extLst>
                  <a:ext uri="{FF2B5EF4-FFF2-40B4-BE49-F238E27FC236}">
                    <a16:creationId xmlns:a16="http://schemas.microsoft.com/office/drawing/2014/main" id="{A4891D46-DD6D-9964-5F17-7CEA8D0824D8}"/>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 name="Google Shape;91;g13d67aacbab_0_0">
                <a:extLst>
                  <a:ext uri="{FF2B5EF4-FFF2-40B4-BE49-F238E27FC236}">
                    <a16:creationId xmlns:a16="http://schemas.microsoft.com/office/drawing/2014/main" id="{12A9EAC2-2DF4-A646-5B04-9FD1FD2DE84A}"/>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4" name="Google Shape;92;g13d67aacbab_0_0">
              <a:extLst>
                <a:ext uri="{FF2B5EF4-FFF2-40B4-BE49-F238E27FC236}">
                  <a16:creationId xmlns:a16="http://schemas.microsoft.com/office/drawing/2014/main" id="{5E1B1D76-1617-32C1-BA94-E1110B32739E}"/>
                </a:ext>
              </a:extLst>
            </p:cNvPr>
            <p:cNvGrpSpPr/>
            <p:nvPr/>
          </p:nvGrpSpPr>
          <p:grpSpPr>
            <a:xfrm rot="-1104281">
              <a:off x="1789275" y="-343524"/>
              <a:ext cx="3090302" cy="3290287"/>
              <a:chOff x="1983803" y="4427169"/>
              <a:chExt cx="2575660" cy="2575660"/>
            </a:xfrm>
          </p:grpSpPr>
          <p:sp>
            <p:nvSpPr>
              <p:cNvPr id="5" name="Google Shape;93;g13d67aacbab_0_0">
                <a:extLst>
                  <a:ext uri="{FF2B5EF4-FFF2-40B4-BE49-F238E27FC236}">
                    <a16:creationId xmlns:a16="http://schemas.microsoft.com/office/drawing/2014/main" id="{DE700FF2-AD3F-14CC-2378-038B5AA7959C}"/>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 name="Google Shape;94;g13d67aacbab_0_0">
                <a:extLst>
                  <a:ext uri="{FF2B5EF4-FFF2-40B4-BE49-F238E27FC236}">
                    <a16:creationId xmlns:a16="http://schemas.microsoft.com/office/drawing/2014/main" id="{964DC467-C242-0138-E0B3-D9D7462F979B}"/>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14" name="Textfeld 13">
            <a:extLst>
              <a:ext uri="{FF2B5EF4-FFF2-40B4-BE49-F238E27FC236}">
                <a16:creationId xmlns:a16="http://schemas.microsoft.com/office/drawing/2014/main" id="{89B77C80-CE7C-2515-5E50-ADAAE056E161}"/>
              </a:ext>
            </a:extLst>
          </p:cNvPr>
          <p:cNvSpPr txBox="1"/>
          <p:nvPr/>
        </p:nvSpPr>
        <p:spPr>
          <a:xfrm>
            <a:off x="2035189" y="6845108"/>
            <a:ext cx="5412507" cy="461665"/>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a:solidFill>
                  <a:srgbClr val="000000"/>
                </a:solidFill>
                <a:latin typeface="Arial"/>
                <a:ea typeface="Arial"/>
                <a:cs typeface="Arial"/>
                <a:sym typeface="Arial"/>
              </a:rPr>
              <a:t>European Commission</a:t>
            </a: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979384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dirty="0">
                <a:solidFill>
                  <a:srgbClr val="C5DEFF"/>
                </a:solidFill>
                <a:latin typeface="Libre Franklin Black"/>
                <a:ea typeface="Libre Franklin Black"/>
                <a:cs typeface="Libre Franklin Black"/>
                <a:sym typeface="Libre Franklin Black"/>
              </a:rPr>
              <a:t>2023</a:t>
            </a:r>
            <a:endParaRPr sz="1400" b="0" i="0" u="none" strike="noStrike" cap="none" dirty="0">
              <a:solidFill>
                <a:srgbClr val="000000"/>
              </a:solidFill>
              <a:latin typeface="Arial"/>
              <a:ea typeface="Arial"/>
              <a:cs typeface="Arial"/>
              <a:sym typeface="Arial"/>
            </a:endParaRPr>
          </a:p>
        </p:txBody>
      </p:sp>
      <p:sp>
        <p:nvSpPr>
          <p:cNvPr id="111" name="Google Shape;111;p17"/>
          <p:cNvSpPr txBox="1"/>
          <p:nvPr/>
        </p:nvSpPr>
        <p:spPr>
          <a:xfrm>
            <a:off x="1003307" y="8077143"/>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DE" sz="5400" b="0" i="0" u="none" strike="noStrike" cap="none" dirty="0">
                <a:solidFill>
                  <a:schemeClr val="dk1"/>
                </a:solidFill>
                <a:latin typeface="Arial"/>
                <a:ea typeface="Arial"/>
                <a:cs typeface="Arial"/>
                <a:sym typeface="Arial"/>
              </a:rPr>
              <a:t>Juni</a:t>
            </a:r>
            <a:endParaRPr sz="1100" b="0" i="0" u="none" strike="noStrike" cap="none" dirty="0">
              <a:solidFill>
                <a:schemeClr val="dk1"/>
              </a:solidFill>
              <a:latin typeface="Arial"/>
              <a:ea typeface="Arial"/>
              <a:cs typeface="Arial"/>
              <a:sym typeface="Arial"/>
            </a:endParaRPr>
          </a:p>
        </p:txBody>
      </p:sp>
      <p:graphicFrame>
        <p:nvGraphicFramePr>
          <p:cNvPr id="112" name="Google Shape;112;p17"/>
          <p:cNvGraphicFramePr/>
          <p:nvPr>
            <p:extLst>
              <p:ext uri="{D42A27DB-BD31-4B8C-83A1-F6EECF244321}">
                <p14:modId xmlns:p14="http://schemas.microsoft.com/office/powerpoint/2010/main" val="3611785376"/>
              </p:ext>
            </p:extLst>
          </p:nvPr>
        </p:nvGraphicFramePr>
        <p:xfrm>
          <a:off x="749567" y="9000432"/>
          <a:ext cx="7894775" cy="2792416"/>
        </p:xfrm>
        <a:graphic>
          <a:graphicData uri="http://schemas.openxmlformats.org/drawingml/2006/table">
            <a:tbl>
              <a:tblPr>
                <a:noFill/>
                <a:tableStyleId>{A067D1B2-5F62-4524-97B1-43EEC7548E8E}</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2782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Mo</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DE" sz="1890" b="0" u="none" strike="noStrike" cap="none" dirty="0">
                          <a:solidFill>
                            <a:srgbClr val="338AFF"/>
                          </a:solidFill>
                          <a:latin typeface="Arial Black"/>
                          <a:sym typeface="Arial Black"/>
                        </a:rPr>
                        <a:t>D</a:t>
                      </a:r>
                      <a:r>
                        <a:rPr lang="de-AT" sz="1890" b="0" u="none" strike="noStrike" cap="none" dirty="0">
                          <a:solidFill>
                            <a:srgbClr val="338AFF"/>
                          </a:solidFill>
                          <a:latin typeface="Arial Black"/>
                          <a:sym typeface="Arial Black"/>
                        </a:rPr>
                        <a:t>i</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DE" sz="1890" b="0" u="none" strike="noStrike" cap="none" dirty="0">
                          <a:solidFill>
                            <a:srgbClr val="338AFF"/>
                          </a:solidFill>
                          <a:latin typeface="Arial Black"/>
                          <a:sym typeface="Arial Black"/>
                        </a:rPr>
                        <a:t>M</a:t>
                      </a:r>
                      <a:r>
                        <a:rPr lang="de-AT" sz="1890" b="0" u="none" strike="noStrike" cap="none" dirty="0">
                          <a:solidFill>
                            <a:srgbClr val="338AFF"/>
                          </a:solidFill>
                          <a:latin typeface="Arial Black"/>
                          <a:sym typeface="Arial Black"/>
                        </a:rPr>
                        <a:t>i</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DE" sz="1890" b="0" u="none" strike="noStrike" cap="none" dirty="0">
                          <a:solidFill>
                            <a:srgbClr val="338AFF"/>
                          </a:solidFill>
                          <a:latin typeface="Arial Black"/>
                          <a:sym typeface="Arial Black"/>
                        </a:rPr>
                        <a:t>D</a:t>
                      </a:r>
                      <a:r>
                        <a:rPr lang="de-AT" sz="1890" b="0" u="none" strike="noStrike" cap="none" dirty="0">
                          <a:solidFill>
                            <a:srgbClr val="338AFF"/>
                          </a:solidFill>
                          <a:latin typeface="Arial Black"/>
                          <a:sym typeface="Arial Black"/>
                        </a:rPr>
                        <a:t>o</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Fr</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Sa</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So</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algn="ctr" fontAlgn="ctr"/>
                      <a:r>
                        <a:rPr lang="de-AT" sz="1890">
                          <a:solidFill>
                            <a:schemeClr val="tx1"/>
                          </a:solidFill>
                          <a:effectLst/>
                          <a:latin typeface="Arial Black" panose="020B0A04020102020204" pitchFamily="34" charset="0"/>
                        </a:rPr>
                        <a:t>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algn="ctr" fontAlgn="ctr"/>
                      <a:r>
                        <a:rPr lang="de-AT" sz="1890">
                          <a:solidFill>
                            <a:schemeClr val="tx1"/>
                          </a:solidFill>
                          <a:effectLst/>
                          <a:latin typeface="Arial Black" panose="020B0A04020102020204" pitchFamily="34" charset="0"/>
                        </a:rPr>
                        <a:t>12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algn="ctr" fontAlgn="ctr"/>
                      <a:r>
                        <a:rPr lang="de-AT" sz="1890">
                          <a:solidFill>
                            <a:schemeClr val="tx1"/>
                          </a:solidFill>
                          <a:effectLst/>
                          <a:latin typeface="Arial Black" panose="020B0A04020102020204" pitchFamily="34" charset="0"/>
                        </a:rPr>
                        <a:t>19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algn="ctr" fontAlgn="ctr"/>
                      <a:r>
                        <a:rPr lang="de-AT" sz="1890">
                          <a:solidFill>
                            <a:schemeClr val="tx1"/>
                          </a:solidFill>
                          <a:effectLst/>
                          <a:latin typeface="Arial Black" panose="020B0A04020102020204" pitchFamily="34" charset="0"/>
                        </a:rPr>
                        <a:t>26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113" name="Google Shape;113;p17"/>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114" name="Google Shape;114;p17"/>
          <p:cNvGrpSpPr/>
          <p:nvPr/>
        </p:nvGrpSpPr>
        <p:grpSpPr>
          <a:xfrm>
            <a:off x="1030791" y="813293"/>
            <a:ext cx="7249209" cy="7214707"/>
            <a:chOff x="647652" y="475892"/>
            <a:chExt cx="8262645" cy="8122343"/>
          </a:xfrm>
        </p:grpSpPr>
        <p:grpSp>
          <p:nvGrpSpPr>
            <p:cNvPr id="115" name="Google Shape;115;p17"/>
            <p:cNvGrpSpPr/>
            <p:nvPr/>
          </p:nvGrpSpPr>
          <p:grpSpPr>
            <a:xfrm>
              <a:off x="647652" y="475892"/>
              <a:ext cx="8262645" cy="8122343"/>
              <a:chOff x="1247273" y="1077809"/>
              <a:chExt cx="7382833" cy="7257471"/>
            </a:xfrm>
          </p:grpSpPr>
          <p:sp>
            <p:nvSpPr>
              <p:cNvPr id="116" name="Google Shape;116;p17"/>
              <p:cNvSpPr/>
              <p:nvPr/>
            </p:nvSpPr>
            <p:spPr>
              <a:xfrm>
                <a:off x="1503320" y="1077809"/>
                <a:ext cx="7106652" cy="7106652"/>
              </a:xfrm>
              <a:prstGeom prst="ellipse">
                <a:avLst/>
              </a:prstGeom>
              <a:solidFill>
                <a:srgbClr val="BBD7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17"/>
              <p:cNvSpPr/>
              <p:nvPr/>
            </p:nvSpPr>
            <p:spPr>
              <a:xfrm>
                <a:off x="1247273" y="1165715"/>
                <a:ext cx="7106652" cy="7106651"/>
              </a:xfrm>
              <a:prstGeom prst="ellipse">
                <a:avLst/>
              </a:prstGeom>
              <a:solidFill>
                <a:srgbClr val="338A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17"/>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9" name="Google Shape;119;p17"/>
            <p:cNvSpPr txBox="1"/>
            <p:nvPr/>
          </p:nvSpPr>
          <p:spPr>
            <a:xfrm>
              <a:off x="1004490" y="3987351"/>
              <a:ext cx="7619246" cy="386944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200" b="1" i="0" u="none" strike="noStrike" cap="none" dirty="0">
                  <a:solidFill>
                    <a:schemeClr val="bg1"/>
                  </a:solidFill>
                  <a:latin typeface="Arial"/>
                  <a:ea typeface="Arial"/>
                  <a:cs typeface="Arial"/>
                  <a:sym typeface="Arial"/>
                </a:rPr>
                <a:t>Europa </a:t>
              </a:r>
              <a:r>
                <a:rPr lang="de-DE" sz="3200" i="0" u="none" strike="noStrike" cap="none" dirty="0">
                  <a:solidFill>
                    <a:schemeClr val="tx1"/>
                  </a:solidFill>
                  <a:latin typeface="Arial"/>
                  <a:ea typeface="Arial"/>
                  <a:cs typeface="Arial"/>
                  <a:sym typeface="Arial"/>
                </a:rPr>
                <a:t>wurde als </a:t>
              </a:r>
              <a:r>
                <a:rPr lang="de-DE" sz="3200" b="1" i="0" u="none" strike="noStrike" cap="none" dirty="0">
                  <a:solidFill>
                    <a:schemeClr val="tx1"/>
                  </a:solidFill>
                  <a:latin typeface="Arial"/>
                  <a:ea typeface="Arial"/>
                  <a:cs typeface="Arial"/>
                  <a:sym typeface="Arial"/>
                </a:rPr>
                <a:t>Gemeinschaft</a:t>
              </a:r>
              <a:r>
                <a:rPr lang="de-DE" sz="3200" i="0" u="none" strike="noStrike" cap="none" dirty="0">
                  <a:solidFill>
                    <a:schemeClr val="tx1"/>
                  </a:solidFill>
                  <a:latin typeface="Arial"/>
                  <a:ea typeface="Arial"/>
                  <a:cs typeface="Arial"/>
                  <a:sym typeface="Arial"/>
                </a:rPr>
                <a:t> gegründet, die durch </a:t>
              </a:r>
              <a:r>
                <a:rPr lang="de-DE" sz="3200" b="1" i="0" u="none" strike="noStrike" cap="none" dirty="0">
                  <a:solidFill>
                    <a:schemeClr val="tx1"/>
                  </a:solidFill>
                  <a:latin typeface="Arial"/>
                  <a:ea typeface="Arial"/>
                  <a:cs typeface="Arial"/>
                  <a:sym typeface="Arial"/>
                </a:rPr>
                <a:t>Solidarität verbunden </a:t>
              </a:r>
              <a:r>
                <a:rPr lang="de-DE" sz="3200" i="0" u="none" strike="noStrike" cap="none" dirty="0">
                  <a:solidFill>
                    <a:schemeClr val="tx1"/>
                  </a:solidFill>
                  <a:latin typeface="Arial"/>
                  <a:ea typeface="Arial"/>
                  <a:cs typeface="Arial"/>
                  <a:sym typeface="Arial"/>
                </a:rPr>
                <a:t>ist.</a:t>
              </a:r>
              <a:endParaRPr lang="en-US" sz="1200" i="0" u="none" strike="noStrike" cap="none" dirty="0">
                <a:solidFill>
                  <a:schemeClr val="tx1"/>
                </a:solidFill>
                <a:latin typeface="Arial"/>
                <a:ea typeface="Arial"/>
                <a:cs typeface="Arial"/>
                <a:sym typeface="Arial"/>
              </a:endParaRPr>
            </a:p>
          </p:txBody>
        </p:sp>
        <p:sp>
          <p:nvSpPr>
            <p:cNvPr id="120" name="Google Shape;120;p17"/>
            <p:cNvSpPr txBox="1"/>
            <p:nvPr/>
          </p:nvSpPr>
          <p:spPr>
            <a:xfrm rot="21085452">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dirty="0">
                <a:solidFill>
                  <a:srgbClr val="000000"/>
                </a:solidFill>
                <a:latin typeface="Arial"/>
                <a:ea typeface="Arial"/>
                <a:cs typeface="Arial"/>
                <a:sym typeface="Arial"/>
              </a:endParaRPr>
            </a:p>
          </p:txBody>
        </p:sp>
        <p:sp>
          <p:nvSpPr>
            <p:cNvPr id="121" name="Google Shape;121;p17"/>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pic>
        <p:nvPicPr>
          <p:cNvPr id="122" name="Google Shape;122;p17"/>
          <p:cNvPicPr preferRelativeResize="0"/>
          <p:nvPr/>
        </p:nvPicPr>
        <p:blipFill>
          <a:blip r:embed="rId4"/>
          <a:srcRect/>
          <a:stretch/>
        </p:blipFill>
        <p:spPr>
          <a:xfrm>
            <a:off x="7262536" y="7709988"/>
            <a:ext cx="1135698" cy="1135698"/>
          </a:xfrm>
          <a:prstGeom prst="rect">
            <a:avLst/>
          </a:prstGeom>
          <a:noFill/>
          <a:ln>
            <a:noFill/>
          </a:ln>
        </p:spPr>
      </p:pic>
      <p:pic>
        <p:nvPicPr>
          <p:cNvPr id="123" name="Google Shape;123;p17"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124" name="Google Shape;124;p17"/>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125" name="Google Shape;125;p17"/>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2" name="Google Shape;88;g13d67aacbab_0_0">
            <a:extLst>
              <a:ext uri="{FF2B5EF4-FFF2-40B4-BE49-F238E27FC236}">
                <a16:creationId xmlns:a16="http://schemas.microsoft.com/office/drawing/2014/main" id="{F00E5286-1EC9-A3A1-14B5-3FE5E09F5D04}"/>
              </a:ext>
            </a:extLst>
          </p:cNvPr>
          <p:cNvGrpSpPr/>
          <p:nvPr/>
        </p:nvGrpSpPr>
        <p:grpSpPr>
          <a:xfrm>
            <a:off x="510656" y="-442225"/>
            <a:ext cx="4671850" cy="4254175"/>
            <a:chOff x="463685" y="-747221"/>
            <a:chExt cx="4856274" cy="4377693"/>
          </a:xfrm>
        </p:grpSpPr>
        <p:grpSp>
          <p:nvGrpSpPr>
            <p:cNvPr id="3" name="Google Shape;89;g13d67aacbab_0_0">
              <a:extLst>
                <a:ext uri="{FF2B5EF4-FFF2-40B4-BE49-F238E27FC236}">
                  <a16:creationId xmlns:a16="http://schemas.microsoft.com/office/drawing/2014/main" id="{D1FBDC03-7AD9-6989-4A89-7AA05EB892CC}"/>
                </a:ext>
              </a:extLst>
            </p:cNvPr>
            <p:cNvGrpSpPr/>
            <p:nvPr/>
          </p:nvGrpSpPr>
          <p:grpSpPr>
            <a:xfrm rot="-1104281">
              <a:off x="904066" y="-63511"/>
              <a:ext cx="3090302" cy="3290287"/>
              <a:chOff x="1983803" y="4427169"/>
              <a:chExt cx="2575660" cy="2575660"/>
            </a:xfrm>
          </p:grpSpPr>
          <p:sp>
            <p:nvSpPr>
              <p:cNvPr id="7" name="Google Shape;90;g13d67aacbab_0_0">
                <a:extLst>
                  <a:ext uri="{FF2B5EF4-FFF2-40B4-BE49-F238E27FC236}">
                    <a16:creationId xmlns:a16="http://schemas.microsoft.com/office/drawing/2014/main" id="{A4891D46-DD6D-9964-5F17-7CEA8D0824D8}"/>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 name="Google Shape;91;g13d67aacbab_0_0">
                <a:extLst>
                  <a:ext uri="{FF2B5EF4-FFF2-40B4-BE49-F238E27FC236}">
                    <a16:creationId xmlns:a16="http://schemas.microsoft.com/office/drawing/2014/main" id="{12A9EAC2-2DF4-A646-5B04-9FD1FD2DE84A}"/>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4" name="Google Shape;92;g13d67aacbab_0_0">
              <a:extLst>
                <a:ext uri="{FF2B5EF4-FFF2-40B4-BE49-F238E27FC236}">
                  <a16:creationId xmlns:a16="http://schemas.microsoft.com/office/drawing/2014/main" id="{5E1B1D76-1617-32C1-BA94-E1110B32739E}"/>
                </a:ext>
              </a:extLst>
            </p:cNvPr>
            <p:cNvGrpSpPr/>
            <p:nvPr/>
          </p:nvGrpSpPr>
          <p:grpSpPr>
            <a:xfrm rot="-1104281">
              <a:off x="1789275" y="-343524"/>
              <a:ext cx="3090302" cy="3290287"/>
              <a:chOff x="1983803" y="4427169"/>
              <a:chExt cx="2575660" cy="2575660"/>
            </a:xfrm>
          </p:grpSpPr>
          <p:sp>
            <p:nvSpPr>
              <p:cNvPr id="5" name="Google Shape;93;g13d67aacbab_0_0">
                <a:extLst>
                  <a:ext uri="{FF2B5EF4-FFF2-40B4-BE49-F238E27FC236}">
                    <a16:creationId xmlns:a16="http://schemas.microsoft.com/office/drawing/2014/main" id="{DE700FF2-AD3F-14CC-2378-038B5AA7959C}"/>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 name="Google Shape;94;g13d67aacbab_0_0">
                <a:extLst>
                  <a:ext uri="{FF2B5EF4-FFF2-40B4-BE49-F238E27FC236}">
                    <a16:creationId xmlns:a16="http://schemas.microsoft.com/office/drawing/2014/main" id="{964DC467-C242-0138-E0B3-D9D7462F979B}"/>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14" name="Textfeld 13">
            <a:extLst>
              <a:ext uri="{FF2B5EF4-FFF2-40B4-BE49-F238E27FC236}">
                <a16:creationId xmlns:a16="http://schemas.microsoft.com/office/drawing/2014/main" id="{89B77C80-CE7C-2515-5E50-ADAAE056E161}"/>
              </a:ext>
            </a:extLst>
          </p:cNvPr>
          <p:cNvSpPr txBox="1"/>
          <p:nvPr/>
        </p:nvSpPr>
        <p:spPr>
          <a:xfrm>
            <a:off x="2035189" y="6845108"/>
            <a:ext cx="5412507" cy="461665"/>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a:solidFill>
                  <a:srgbClr val="000000"/>
                </a:solidFill>
                <a:latin typeface="Arial"/>
                <a:ea typeface="Arial"/>
                <a:cs typeface="Arial"/>
                <a:sym typeface="Arial"/>
              </a:rPr>
              <a:t>Martin Schulz </a:t>
            </a:r>
            <a:endParaRPr lang="en-US" sz="1400" b="0" i="1"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560984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dirty="0">
                <a:solidFill>
                  <a:srgbClr val="C5DEFF"/>
                </a:solidFill>
                <a:latin typeface="Libre Franklin Black"/>
                <a:ea typeface="Libre Franklin Black"/>
                <a:cs typeface="Libre Franklin Black"/>
                <a:sym typeface="Libre Franklin Black"/>
              </a:rPr>
              <a:t>2023</a:t>
            </a:r>
            <a:endParaRPr sz="1400" b="0" i="0" u="none" strike="noStrike" cap="none" dirty="0">
              <a:solidFill>
                <a:srgbClr val="000000"/>
              </a:solidFill>
              <a:latin typeface="Arial"/>
              <a:ea typeface="Arial"/>
              <a:cs typeface="Arial"/>
              <a:sym typeface="Arial"/>
            </a:endParaRPr>
          </a:p>
        </p:txBody>
      </p:sp>
      <p:sp>
        <p:nvSpPr>
          <p:cNvPr id="111" name="Google Shape;111;p17"/>
          <p:cNvSpPr txBox="1"/>
          <p:nvPr/>
        </p:nvSpPr>
        <p:spPr>
          <a:xfrm>
            <a:off x="1003307" y="8077143"/>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DE" sz="5400" dirty="0">
                <a:solidFill>
                  <a:schemeClr val="dk1"/>
                </a:solidFill>
              </a:rPr>
              <a:t>Juli</a:t>
            </a:r>
            <a:r>
              <a:rPr lang="de-DE" sz="5400" b="0" i="0" u="none" strike="noStrike" cap="none" dirty="0">
                <a:solidFill>
                  <a:schemeClr val="dk1"/>
                </a:solidFill>
                <a:latin typeface="Arial"/>
                <a:ea typeface="Arial"/>
                <a:cs typeface="Arial"/>
                <a:sym typeface="Arial"/>
              </a:rPr>
              <a:t> </a:t>
            </a:r>
            <a:endParaRPr sz="1100" b="0" i="0" u="none" strike="noStrike" cap="none" dirty="0">
              <a:solidFill>
                <a:schemeClr val="dk1"/>
              </a:solidFill>
              <a:latin typeface="Arial"/>
              <a:ea typeface="Arial"/>
              <a:cs typeface="Arial"/>
              <a:sym typeface="Arial"/>
            </a:endParaRPr>
          </a:p>
        </p:txBody>
      </p:sp>
      <p:graphicFrame>
        <p:nvGraphicFramePr>
          <p:cNvPr id="112" name="Google Shape;112;p17"/>
          <p:cNvGraphicFramePr/>
          <p:nvPr>
            <p:extLst>
              <p:ext uri="{D42A27DB-BD31-4B8C-83A1-F6EECF244321}">
                <p14:modId xmlns:p14="http://schemas.microsoft.com/office/powerpoint/2010/main" val="728783456"/>
              </p:ext>
            </p:extLst>
          </p:nvPr>
        </p:nvGraphicFramePr>
        <p:xfrm>
          <a:off x="749567" y="9000432"/>
          <a:ext cx="7894775" cy="2792416"/>
        </p:xfrm>
        <a:graphic>
          <a:graphicData uri="http://schemas.openxmlformats.org/drawingml/2006/table">
            <a:tbl>
              <a:tblPr>
                <a:noFill/>
                <a:tableStyleId>{A067D1B2-5F62-4524-97B1-43EEC7548E8E}</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2782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panose="020B0A04020102020204" pitchFamily="34" charset="0"/>
                          <a:ea typeface="Arial Black"/>
                          <a:cs typeface="Arial Black"/>
                          <a:sym typeface="Arial Black"/>
                        </a:rPr>
                        <a:t>Mo</a:t>
                      </a:r>
                      <a:endParaRPr sz="1890" u="none" strike="noStrike" cap="none" dirty="0">
                        <a:latin typeface="Arial Black" panose="020B0A04020102020204" pitchFamily="34" charset="0"/>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panose="020B0A04020102020204" pitchFamily="34" charset="0"/>
                          <a:ea typeface="Arial Black"/>
                          <a:cs typeface="Arial Black"/>
                          <a:sym typeface="Arial Black"/>
                        </a:rPr>
                        <a:t>Di</a:t>
                      </a:r>
                      <a:endParaRPr sz="1890" u="none" strike="noStrike" cap="none" dirty="0">
                        <a:latin typeface="Arial Black" panose="020B0A04020102020204" pitchFamily="34" charset="0"/>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panose="020B0A04020102020204" pitchFamily="34" charset="0"/>
                          <a:ea typeface="Arial Black"/>
                          <a:cs typeface="Arial Black"/>
                          <a:sym typeface="Arial Black"/>
                        </a:rPr>
                        <a:t>Mi</a:t>
                      </a:r>
                      <a:endParaRPr sz="1890" u="none" strike="noStrike" cap="none" dirty="0">
                        <a:latin typeface="Arial Black" panose="020B0A04020102020204" pitchFamily="34" charset="0"/>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panose="020B0A04020102020204" pitchFamily="34" charset="0"/>
                          <a:ea typeface="Arial Black"/>
                          <a:cs typeface="Arial Black"/>
                          <a:sym typeface="Arial Black"/>
                        </a:rPr>
                        <a:t>Do</a:t>
                      </a:r>
                      <a:endParaRPr sz="1890" u="none" strike="noStrike" cap="none" dirty="0">
                        <a:latin typeface="Arial Black" panose="020B0A04020102020204" pitchFamily="34" charset="0"/>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panose="020B0A04020102020204" pitchFamily="34" charset="0"/>
                          <a:ea typeface="Arial Black"/>
                          <a:cs typeface="Arial Black"/>
                          <a:sym typeface="Arial Black"/>
                        </a:rPr>
                        <a:t>Fr</a:t>
                      </a:r>
                      <a:endParaRPr sz="1890" u="none" strike="noStrike" cap="none" dirty="0">
                        <a:latin typeface="Arial Black" panose="020B0A04020102020204" pitchFamily="34" charset="0"/>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panose="020B0A04020102020204" pitchFamily="34" charset="0"/>
                          <a:ea typeface="Arial Black"/>
                          <a:cs typeface="Arial Black"/>
                          <a:sym typeface="Arial Black"/>
                        </a:rPr>
                        <a:t>Sa</a:t>
                      </a:r>
                      <a:endParaRPr sz="1890" u="none" strike="noStrike" cap="none" dirty="0">
                        <a:latin typeface="Arial Black" panose="020B0A04020102020204" pitchFamily="34" charset="0"/>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panose="020B0A04020102020204" pitchFamily="34" charset="0"/>
                          <a:ea typeface="Arial Black"/>
                          <a:cs typeface="Arial Black"/>
                          <a:sym typeface="Arial Black"/>
                        </a:rPr>
                        <a:t>So</a:t>
                      </a:r>
                      <a:endParaRPr sz="1890" u="none" strike="noStrike" cap="none" dirty="0">
                        <a:latin typeface="Arial Black" panose="020B0A04020102020204" pitchFamily="34" charset="0"/>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algn="ctr" fontAlgn="ctr"/>
                      <a:r>
                        <a:rPr lang="de-AT" sz="1890" dirty="0">
                          <a:solidFill>
                            <a:schemeClr val="tx1"/>
                          </a:solidFill>
                          <a:effectLst/>
                          <a:latin typeface="Arial Black" panose="020B0A04020102020204" pitchFamily="34" charset="0"/>
                        </a:rPr>
                        <a:t>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algn="ctr" fontAlgn="ctr"/>
                      <a:r>
                        <a:rPr lang="de-AT" sz="1890">
                          <a:solidFill>
                            <a:schemeClr val="tx1"/>
                          </a:solidFill>
                          <a:effectLst/>
                          <a:latin typeface="Arial Black" panose="020B0A04020102020204" pitchFamily="34" charset="0"/>
                        </a:rPr>
                        <a:t>10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12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13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14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15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algn="ctr" fontAlgn="ctr"/>
                      <a:r>
                        <a:rPr lang="de-AT" sz="1890">
                          <a:solidFill>
                            <a:schemeClr val="tx1"/>
                          </a:solidFill>
                          <a:effectLst/>
                          <a:latin typeface="Arial Black" panose="020B0A04020102020204" pitchFamily="34" charset="0"/>
                        </a:rPr>
                        <a:t>17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23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algn="ctr" fontAlgn="ctr"/>
                      <a:r>
                        <a:rPr lang="de-AT" sz="1890">
                          <a:solidFill>
                            <a:schemeClr val="tx1"/>
                          </a:solidFill>
                          <a:effectLst/>
                          <a:latin typeface="Arial Black" panose="020B0A04020102020204" pitchFamily="34" charset="0"/>
                        </a:rPr>
                        <a:t>24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30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algn="ctr" fontAlgn="ctr"/>
                      <a:r>
                        <a:rPr lang="de-AT" sz="1890">
                          <a:solidFill>
                            <a:schemeClr val="tx1"/>
                          </a:solidFill>
                          <a:effectLst/>
                          <a:latin typeface="Arial Black" panose="020B0A04020102020204" pitchFamily="34" charset="0"/>
                        </a:rPr>
                        <a:t>31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113" name="Google Shape;113;p17"/>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114" name="Google Shape;114;p17"/>
          <p:cNvGrpSpPr/>
          <p:nvPr/>
        </p:nvGrpSpPr>
        <p:grpSpPr>
          <a:xfrm>
            <a:off x="1030791" y="813293"/>
            <a:ext cx="7249209" cy="7214707"/>
            <a:chOff x="647652" y="475892"/>
            <a:chExt cx="8262645" cy="8122343"/>
          </a:xfrm>
        </p:grpSpPr>
        <p:grpSp>
          <p:nvGrpSpPr>
            <p:cNvPr id="115" name="Google Shape;115;p17"/>
            <p:cNvGrpSpPr/>
            <p:nvPr/>
          </p:nvGrpSpPr>
          <p:grpSpPr>
            <a:xfrm>
              <a:off x="647652" y="475892"/>
              <a:ext cx="8262645" cy="8122343"/>
              <a:chOff x="1247273" y="1077809"/>
              <a:chExt cx="7382833" cy="7257471"/>
            </a:xfrm>
          </p:grpSpPr>
          <p:sp>
            <p:nvSpPr>
              <p:cNvPr id="116" name="Google Shape;116;p17"/>
              <p:cNvSpPr/>
              <p:nvPr/>
            </p:nvSpPr>
            <p:spPr>
              <a:xfrm>
                <a:off x="1503320" y="1077809"/>
                <a:ext cx="7106652" cy="7106652"/>
              </a:xfrm>
              <a:prstGeom prst="ellipse">
                <a:avLst/>
              </a:prstGeom>
              <a:solidFill>
                <a:srgbClr val="BBD7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17"/>
              <p:cNvSpPr/>
              <p:nvPr/>
            </p:nvSpPr>
            <p:spPr>
              <a:xfrm>
                <a:off x="1247273" y="1165715"/>
                <a:ext cx="7106652" cy="7106651"/>
              </a:xfrm>
              <a:prstGeom prst="ellipse">
                <a:avLst/>
              </a:prstGeom>
              <a:solidFill>
                <a:srgbClr val="338A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17"/>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9" name="Google Shape;119;p17"/>
            <p:cNvSpPr txBox="1"/>
            <p:nvPr/>
          </p:nvSpPr>
          <p:spPr>
            <a:xfrm>
              <a:off x="1136745" y="2778701"/>
              <a:ext cx="7379197" cy="388672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200" b="0" i="0" u="none" strike="noStrike" cap="none" dirty="0">
                  <a:solidFill>
                    <a:schemeClr val="dk1"/>
                  </a:solidFill>
                  <a:latin typeface="Arial"/>
                  <a:ea typeface="Arial"/>
                  <a:cs typeface="Arial"/>
                  <a:sym typeface="Arial"/>
                </a:rPr>
                <a:t>Die </a:t>
              </a:r>
              <a:r>
                <a:rPr lang="de-DE" sz="3200" b="1" i="0" u="none" strike="noStrike" cap="none" dirty="0">
                  <a:solidFill>
                    <a:schemeClr val="bg1"/>
                  </a:solidFill>
                  <a:latin typeface="Arial"/>
                  <a:ea typeface="Arial"/>
                  <a:cs typeface="Arial"/>
                  <a:sym typeface="Arial"/>
                </a:rPr>
                <a:t>EU-Grundrechtecharta schützt die Menschenrechte</a:t>
              </a:r>
              <a:r>
                <a:rPr lang="de-DE" sz="3200" b="0" i="0" u="none" strike="noStrike" cap="none" dirty="0">
                  <a:solidFill>
                    <a:schemeClr val="dk1"/>
                  </a:solidFill>
                  <a:latin typeface="Arial"/>
                  <a:ea typeface="Arial"/>
                  <a:cs typeface="Arial"/>
                  <a:sym typeface="Arial"/>
                </a:rPr>
                <a:t>: das Recht, </a:t>
              </a:r>
              <a:r>
                <a:rPr lang="de-DE" sz="3200" b="1" i="0" u="none" strike="noStrike" cap="none" dirty="0">
                  <a:solidFill>
                    <a:schemeClr val="dk1"/>
                  </a:solidFill>
                  <a:latin typeface="Arial"/>
                  <a:ea typeface="Arial"/>
                  <a:cs typeface="Arial"/>
                  <a:sym typeface="Arial"/>
                </a:rPr>
                <a:t>nicht diskriminiert </a:t>
              </a:r>
              <a:r>
                <a:rPr lang="de-DE" sz="3200" b="0" i="0" u="none" strike="noStrike" cap="none" dirty="0">
                  <a:solidFill>
                    <a:schemeClr val="dk1"/>
                  </a:solidFill>
                  <a:latin typeface="Arial"/>
                  <a:ea typeface="Arial"/>
                  <a:cs typeface="Arial"/>
                  <a:sym typeface="Arial"/>
                </a:rPr>
                <a:t>zu werden, das Recht auf den </a:t>
              </a:r>
              <a:r>
                <a:rPr lang="de-DE" sz="3200" b="1" i="0" u="none" strike="noStrike" cap="none" dirty="0">
                  <a:solidFill>
                    <a:schemeClr val="dk1"/>
                  </a:solidFill>
                  <a:latin typeface="Arial"/>
                  <a:ea typeface="Arial"/>
                  <a:cs typeface="Arial"/>
                  <a:sym typeface="Arial"/>
                </a:rPr>
                <a:t>Schutz personenbezogener Daten </a:t>
              </a:r>
              <a:r>
                <a:rPr lang="de-DE" sz="3200" b="0" i="0" u="none" strike="noStrike" cap="none" dirty="0">
                  <a:solidFill>
                    <a:schemeClr val="dk1"/>
                  </a:solidFill>
                  <a:latin typeface="Arial"/>
                  <a:ea typeface="Arial"/>
                  <a:cs typeface="Arial"/>
                  <a:sym typeface="Arial"/>
                </a:rPr>
                <a:t>und das Recht auf </a:t>
              </a:r>
              <a:r>
                <a:rPr lang="de-DE" sz="3200" b="1" i="0" u="none" strike="noStrike" cap="none" dirty="0">
                  <a:solidFill>
                    <a:schemeClr val="dk1"/>
                  </a:solidFill>
                  <a:latin typeface="Arial"/>
                  <a:ea typeface="Arial"/>
                  <a:cs typeface="Arial"/>
                  <a:sym typeface="Arial"/>
                </a:rPr>
                <a:t>Zugang zur </a:t>
              </a:r>
            </a:p>
            <a:p>
              <a:pPr marL="0" marR="0" lvl="0" indent="0" algn="ctr" rtl="0">
                <a:lnSpc>
                  <a:spcPct val="100000"/>
                </a:lnSpc>
                <a:spcBef>
                  <a:spcPts val="0"/>
                </a:spcBef>
                <a:spcAft>
                  <a:spcPts val="0"/>
                </a:spcAft>
                <a:buClr>
                  <a:srgbClr val="000000"/>
                </a:buClr>
                <a:buSzPts val="3400"/>
                <a:buFont typeface="Arial"/>
                <a:buNone/>
              </a:pPr>
              <a:r>
                <a:rPr lang="de-DE" sz="3200" b="1" i="0" u="none" strike="noStrike" cap="none" dirty="0">
                  <a:solidFill>
                    <a:schemeClr val="dk1"/>
                  </a:solidFill>
                  <a:latin typeface="Arial"/>
                  <a:ea typeface="Arial"/>
                  <a:cs typeface="Arial"/>
                  <a:sym typeface="Arial"/>
                </a:rPr>
                <a:t>Justiz</a:t>
              </a:r>
              <a:r>
                <a:rPr lang="de-DE" sz="3200" b="0" i="0" u="none" strike="noStrike" cap="none" dirty="0">
                  <a:solidFill>
                    <a:schemeClr val="dk1"/>
                  </a:solidFill>
                  <a:latin typeface="Arial"/>
                  <a:ea typeface="Arial"/>
                  <a:cs typeface="Arial"/>
                  <a:sym typeface="Arial"/>
                </a:rPr>
                <a:t>.</a:t>
              </a:r>
              <a:endParaRPr lang="en-US" sz="1200" b="0" i="0" u="none" strike="noStrike" cap="none" dirty="0">
                <a:solidFill>
                  <a:srgbClr val="000000"/>
                </a:solidFill>
                <a:latin typeface="Arial"/>
                <a:ea typeface="Arial"/>
                <a:cs typeface="Arial"/>
                <a:sym typeface="Arial"/>
              </a:endParaRPr>
            </a:p>
          </p:txBody>
        </p:sp>
        <p:sp>
          <p:nvSpPr>
            <p:cNvPr id="120" name="Google Shape;120;p17"/>
            <p:cNvSpPr txBox="1"/>
            <p:nvPr/>
          </p:nvSpPr>
          <p:spPr>
            <a:xfrm rot="21085452">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dirty="0">
                <a:solidFill>
                  <a:srgbClr val="000000"/>
                </a:solidFill>
                <a:latin typeface="Arial"/>
                <a:ea typeface="Arial"/>
                <a:cs typeface="Arial"/>
                <a:sym typeface="Arial"/>
              </a:endParaRPr>
            </a:p>
          </p:txBody>
        </p:sp>
        <p:sp>
          <p:nvSpPr>
            <p:cNvPr id="121" name="Google Shape;121;p17"/>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pic>
        <p:nvPicPr>
          <p:cNvPr id="122" name="Google Shape;122;p17"/>
          <p:cNvPicPr preferRelativeResize="0"/>
          <p:nvPr/>
        </p:nvPicPr>
        <p:blipFill>
          <a:blip r:embed="rId4"/>
          <a:srcRect/>
          <a:stretch/>
        </p:blipFill>
        <p:spPr>
          <a:xfrm>
            <a:off x="7262536" y="7709988"/>
            <a:ext cx="1135698" cy="1135698"/>
          </a:xfrm>
          <a:prstGeom prst="rect">
            <a:avLst/>
          </a:prstGeom>
          <a:noFill/>
          <a:ln>
            <a:noFill/>
          </a:ln>
        </p:spPr>
      </p:pic>
      <p:pic>
        <p:nvPicPr>
          <p:cNvPr id="123" name="Google Shape;123;p17"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124" name="Google Shape;124;p17"/>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125" name="Google Shape;125;p17"/>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2" name="Google Shape;88;g13d67aacbab_0_0">
            <a:extLst>
              <a:ext uri="{FF2B5EF4-FFF2-40B4-BE49-F238E27FC236}">
                <a16:creationId xmlns:a16="http://schemas.microsoft.com/office/drawing/2014/main" id="{F00E5286-1EC9-A3A1-14B5-3FE5E09F5D04}"/>
              </a:ext>
            </a:extLst>
          </p:cNvPr>
          <p:cNvGrpSpPr/>
          <p:nvPr/>
        </p:nvGrpSpPr>
        <p:grpSpPr>
          <a:xfrm>
            <a:off x="510656" y="-442225"/>
            <a:ext cx="4671850" cy="4254175"/>
            <a:chOff x="463685" y="-747221"/>
            <a:chExt cx="4856274" cy="4377693"/>
          </a:xfrm>
        </p:grpSpPr>
        <p:grpSp>
          <p:nvGrpSpPr>
            <p:cNvPr id="3" name="Google Shape;89;g13d67aacbab_0_0">
              <a:extLst>
                <a:ext uri="{FF2B5EF4-FFF2-40B4-BE49-F238E27FC236}">
                  <a16:creationId xmlns:a16="http://schemas.microsoft.com/office/drawing/2014/main" id="{D1FBDC03-7AD9-6989-4A89-7AA05EB892CC}"/>
                </a:ext>
              </a:extLst>
            </p:cNvPr>
            <p:cNvGrpSpPr/>
            <p:nvPr/>
          </p:nvGrpSpPr>
          <p:grpSpPr>
            <a:xfrm rot="-1104281">
              <a:off x="904066" y="-63511"/>
              <a:ext cx="3090302" cy="3290287"/>
              <a:chOff x="1983803" y="4427169"/>
              <a:chExt cx="2575660" cy="2575660"/>
            </a:xfrm>
          </p:grpSpPr>
          <p:sp>
            <p:nvSpPr>
              <p:cNvPr id="7" name="Google Shape;90;g13d67aacbab_0_0">
                <a:extLst>
                  <a:ext uri="{FF2B5EF4-FFF2-40B4-BE49-F238E27FC236}">
                    <a16:creationId xmlns:a16="http://schemas.microsoft.com/office/drawing/2014/main" id="{A4891D46-DD6D-9964-5F17-7CEA8D0824D8}"/>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 name="Google Shape;91;g13d67aacbab_0_0">
                <a:extLst>
                  <a:ext uri="{FF2B5EF4-FFF2-40B4-BE49-F238E27FC236}">
                    <a16:creationId xmlns:a16="http://schemas.microsoft.com/office/drawing/2014/main" id="{12A9EAC2-2DF4-A646-5B04-9FD1FD2DE84A}"/>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4" name="Google Shape;92;g13d67aacbab_0_0">
              <a:extLst>
                <a:ext uri="{FF2B5EF4-FFF2-40B4-BE49-F238E27FC236}">
                  <a16:creationId xmlns:a16="http://schemas.microsoft.com/office/drawing/2014/main" id="{5E1B1D76-1617-32C1-BA94-E1110B32739E}"/>
                </a:ext>
              </a:extLst>
            </p:cNvPr>
            <p:cNvGrpSpPr/>
            <p:nvPr/>
          </p:nvGrpSpPr>
          <p:grpSpPr>
            <a:xfrm rot="-1104281">
              <a:off x="1789275" y="-343524"/>
              <a:ext cx="3090302" cy="3290287"/>
              <a:chOff x="1983803" y="4427169"/>
              <a:chExt cx="2575660" cy="2575660"/>
            </a:xfrm>
          </p:grpSpPr>
          <p:sp>
            <p:nvSpPr>
              <p:cNvPr id="5" name="Google Shape;93;g13d67aacbab_0_0">
                <a:extLst>
                  <a:ext uri="{FF2B5EF4-FFF2-40B4-BE49-F238E27FC236}">
                    <a16:creationId xmlns:a16="http://schemas.microsoft.com/office/drawing/2014/main" id="{DE700FF2-AD3F-14CC-2378-038B5AA7959C}"/>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 name="Google Shape;94;g13d67aacbab_0_0">
                <a:extLst>
                  <a:ext uri="{FF2B5EF4-FFF2-40B4-BE49-F238E27FC236}">
                    <a16:creationId xmlns:a16="http://schemas.microsoft.com/office/drawing/2014/main" id="{964DC467-C242-0138-E0B3-D9D7462F979B}"/>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14" name="Textfeld 13">
            <a:extLst>
              <a:ext uri="{FF2B5EF4-FFF2-40B4-BE49-F238E27FC236}">
                <a16:creationId xmlns:a16="http://schemas.microsoft.com/office/drawing/2014/main" id="{89B77C80-CE7C-2515-5E50-ADAAE056E161}"/>
              </a:ext>
            </a:extLst>
          </p:cNvPr>
          <p:cNvSpPr txBox="1"/>
          <p:nvPr/>
        </p:nvSpPr>
        <p:spPr>
          <a:xfrm>
            <a:off x="2035189" y="6845108"/>
            <a:ext cx="5412507" cy="677108"/>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a:solidFill>
                  <a:srgbClr val="000000"/>
                </a:solidFill>
                <a:latin typeface="Arial"/>
                <a:ea typeface="Arial"/>
                <a:cs typeface="Arial"/>
                <a:sym typeface="Arial"/>
              </a:rPr>
              <a:t>European Commission</a:t>
            </a:r>
          </a:p>
          <a:p>
            <a:pPr marL="0" marR="0" lvl="0" indent="0" algn="ctr" rtl="0">
              <a:lnSpc>
                <a:spcPct val="100000"/>
              </a:lnSpc>
              <a:spcBef>
                <a:spcPts val="0"/>
              </a:spcBef>
              <a:spcAft>
                <a:spcPts val="0"/>
              </a:spcAft>
              <a:buClr>
                <a:srgbClr val="000000"/>
              </a:buClr>
              <a:buSzPts val="2400"/>
              <a:buFont typeface="Arial"/>
              <a:buNone/>
            </a:pPr>
            <a:r>
              <a:rPr lang="en-US" sz="1400" b="0" i="1" u="none" strike="noStrike" cap="none" dirty="0">
                <a:solidFill>
                  <a:srgbClr val="000000"/>
                </a:solidFill>
                <a:latin typeface="Arial"/>
                <a:ea typeface="Arial"/>
                <a:cs typeface="Arial"/>
                <a:sym typeface="Arial"/>
              </a:rPr>
              <a:t>[adapted]</a:t>
            </a:r>
          </a:p>
        </p:txBody>
      </p:sp>
    </p:spTree>
    <p:extLst>
      <p:ext uri="{BB962C8B-B14F-4D97-AF65-F5344CB8AC3E}">
        <p14:creationId xmlns:p14="http://schemas.microsoft.com/office/powerpoint/2010/main" val="3665376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p:nvPr/>
        </p:nvSpPr>
        <p:spPr>
          <a:xfrm>
            <a:off x="515353" y="8993075"/>
            <a:ext cx="8570494" cy="3554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500"/>
              <a:buFont typeface="Arial"/>
              <a:buNone/>
            </a:pPr>
            <a:r>
              <a:rPr lang="de-AT" sz="22500" b="1" i="0" u="none" strike="noStrike" cap="none" dirty="0">
                <a:solidFill>
                  <a:srgbClr val="C5DEFF"/>
                </a:solidFill>
                <a:latin typeface="Libre Franklin Black"/>
                <a:ea typeface="Libre Franklin Black"/>
                <a:cs typeface="Libre Franklin Black"/>
                <a:sym typeface="Libre Franklin Black"/>
              </a:rPr>
              <a:t>2023</a:t>
            </a:r>
            <a:endParaRPr sz="1400" b="0" i="0" u="none" strike="noStrike" cap="none" dirty="0">
              <a:solidFill>
                <a:srgbClr val="000000"/>
              </a:solidFill>
              <a:latin typeface="Arial"/>
              <a:ea typeface="Arial"/>
              <a:cs typeface="Arial"/>
              <a:sym typeface="Arial"/>
            </a:endParaRPr>
          </a:p>
        </p:txBody>
      </p:sp>
      <p:sp>
        <p:nvSpPr>
          <p:cNvPr id="111" name="Google Shape;111;p17"/>
          <p:cNvSpPr txBox="1"/>
          <p:nvPr/>
        </p:nvSpPr>
        <p:spPr>
          <a:xfrm>
            <a:off x="1003307" y="8077143"/>
            <a:ext cx="79729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DE" sz="5400" dirty="0">
                <a:solidFill>
                  <a:schemeClr val="dk1"/>
                </a:solidFill>
              </a:rPr>
              <a:t>August</a:t>
            </a:r>
            <a:endParaRPr sz="1100" b="0" i="0" u="none" strike="noStrike" cap="none" dirty="0">
              <a:solidFill>
                <a:schemeClr val="dk1"/>
              </a:solidFill>
              <a:latin typeface="Arial"/>
              <a:ea typeface="Arial"/>
              <a:cs typeface="Arial"/>
              <a:sym typeface="Arial"/>
            </a:endParaRPr>
          </a:p>
        </p:txBody>
      </p:sp>
      <p:graphicFrame>
        <p:nvGraphicFramePr>
          <p:cNvPr id="112" name="Google Shape;112;p17"/>
          <p:cNvGraphicFramePr/>
          <p:nvPr>
            <p:extLst>
              <p:ext uri="{D42A27DB-BD31-4B8C-83A1-F6EECF244321}">
                <p14:modId xmlns:p14="http://schemas.microsoft.com/office/powerpoint/2010/main" val="3159561525"/>
              </p:ext>
            </p:extLst>
          </p:nvPr>
        </p:nvGraphicFramePr>
        <p:xfrm>
          <a:off x="749567" y="9000432"/>
          <a:ext cx="7894775" cy="2792416"/>
        </p:xfrm>
        <a:graphic>
          <a:graphicData uri="http://schemas.openxmlformats.org/drawingml/2006/table">
            <a:tbl>
              <a:tblPr>
                <a:noFill/>
                <a:tableStyleId>{A067D1B2-5F62-4524-97B1-43EEC7548E8E}</a:tableStyleId>
              </a:tblPr>
              <a:tblGrid>
                <a:gridCol w="1127825">
                  <a:extLst>
                    <a:ext uri="{9D8B030D-6E8A-4147-A177-3AD203B41FA5}">
                      <a16:colId xmlns:a16="http://schemas.microsoft.com/office/drawing/2014/main" val="20000"/>
                    </a:ext>
                  </a:extLst>
                </a:gridCol>
                <a:gridCol w="1127825">
                  <a:extLst>
                    <a:ext uri="{9D8B030D-6E8A-4147-A177-3AD203B41FA5}">
                      <a16:colId xmlns:a16="http://schemas.microsoft.com/office/drawing/2014/main" val="20001"/>
                    </a:ext>
                  </a:extLst>
                </a:gridCol>
                <a:gridCol w="1127825">
                  <a:extLst>
                    <a:ext uri="{9D8B030D-6E8A-4147-A177-3AD203B41FA5}">
                      <a16:colId xmlns:a16="http://schemas.microsoft.com/office/drawing/2014/main" val="20002"/>
                    </a:ext>
                  </a:extLst>
                </a:gridCol>
                <a:gridCol w="1127825">
                  <a:extLst>
                    <a:ext uri="{9D8B030D-6E8A-4147-A177-3AD203B41FA5}">
                      <a16:colId xmlns:a16="http://schemas.microsoft.com/office/drawing/2014/main" val="20003"/>
                    </a:ext>
                  </a:extLst>
                </a:gridCol>
                <a:gridCol w="1127825">
                  <a:extLst>
                    <a:ext uri="{9D8B030D-6E8A-4147-A177-3AD203B41FA5}">
                      <a16:colId xmlns:a16="http://schemas.microsoft.com/office/drawing/2014/main" val="20004"/>
                    </a:ext>
                  </a:extLst>
                </a:gridCol>
                <a:gridCol w="1127825">
                  <a:extLst>
                    <a:ext uri="{9D8B030D-6E8A-4147-A177-3AD203B41FA5}">
                      <a16:colId xmlns:a16="http://schemas.microsoft.com/office/drawing/2014/main" val="20005"/>
                    </a:ext>
                  </a:extLst>
                </a:gridCol>
                <a:gridCol w="1127825">
                  <a:extLst>
                    <a:ext uri="{9D8B030D-6E8A-4147-A177-3AD203B41FA5}">
                      <a16:colId xmlns:a16="http://schemas.microsoft.com/office/drawing/2014/main" val="20006"/>
                    </a:ext>
                  </a:extLst>
                </a:gridCol>
              </a:tblGrid>
              <a:tr h="365450">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Mo</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Di</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Mi</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Do</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Fr</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Sa</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90"/>
                        <a:buFont typeface="Arial"/>
                        <a:buNone/>
                      </a:pPr>
                      <a:r>
                        <a:rPr lang="de-AT" sz="1890" b="0" u="none" strike="noStrike" cap="none" dirty="0">
                          <a:solidFill>
                            <a:srgbClr val="338AFF"/>
                          </a:solidFill>
                          <a:latin typeface="Arial Black"/>
                          <a:ea typeface="Arial Black"/>
                          <a:cs typeface="Arial Black"/>
                          <a:sym typeface="Arial Black"/>
                        </a:rPr>
                        <a:t>So</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5425">
                <a:tc>
                  <a:txBody>
                    <a:bodyPr/>
                    <a:lstStyle/>
                    <a:p>
                      <a:endParaRPr lang="de-AT" sz="1890" dirty="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endParaRPr lang="de-AT" sz="1890">
                        <a:solidFill>
                          <a:schemeClr val="tx1"/>
                        </a:solidFill>
                        <a:latin typeface="Arial Black" panose="020B0A04020102020204" pitchFamily="34" charset="0"/>
                      </a:endParaRPr>
                    </a:p>
                  </a:txBody>
                  <a:tcP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5550">
                <a:tc>
                  <a:txBody>
                    <a:bodyPr/>
                    <a:lstStyle/>
                    <a:p>
                      <a:pPr algn="ctr" fontAlgn="ctr"/>
                      <a:r>
                        <a:rPr lang="de-AT" sz="1890">
                          <a:solidFill>
                            <a:schemeClr val="tx1"/>
                          </a:solidFill>
                          <a:effectLst/>
                          <a:latin typeface="Arial Black" panose="020B0A04020102020204" pitchFamily="34" charset="0"/>
                        </a:rPr>
                        <a:t>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algn="ctr" fontAlgn="ctr"/>
                      <a:r>
                        <a:rPr lang="de-AT" sz="1890">
                          <a:solidFill>
                            <a:schemeClr val="tx1"/>
                          </a:solidFill>
                          <a:effectLst/>
                          <a:latin typeface="Arial Black" panose="020B0A04020102020204" pitchFamily="34" charset="0"/>
                        </a:rPr>
                        <a:t>14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19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algn="ctr" fontAlgn="ctr"/>
                      <a:r>
                        <a:rPr lang="de-AT" sz="1890">
                          <a:solidFill>
                            <a:schemeClr val="tx1"/>
                          </a:solidFill>
                          <a:effectLst/>
                          <a:latin typeface="Arial Black" panose="020B0A04020102020204" pitchFamily="34" charset="0"/>
                        </a:rPr>
                        <a:t>21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22</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23</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24</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25</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26</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27</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algn="ctr" fontAlgn="ctr"/>
                      <a:r>
                        <a:rPr lang="de-AT" sz="1890">
                          <a:solidFill>
                            <a:schemeClr val="tx1"/>
                          </a:solidFill>
                          <a:effectLst/>
                          <a:latin typeface="Arial Black" panose="020B0A04020102020204" pitchFamily="34" charset="0"/>
                        </a:rPr>
                        <a:t>28</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29</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30</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31</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ctr" fontAlgn="ctr"/>
                      <a:r>
                        <a:rPr lang="de-AT" sz="1890" dirty="0">
                          <a:solidFill>
                            <a:schemeClr val="tx1"/>
                          </a:solidFill>
                          <a:effectLst/>
                          <a:latin typeface="Arial Black" panose="020B0A04020102020204" pitchFamily="34" charset="0"/>
                        </a:rPr>
                        <a:t> </a:t>
                      </a: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113" name="Google Shape;113;p17"/>
          <p:cNvPicPr preferRelativeResize="0"/>
          <p:nvPr/>
        </p:nvPicPr>
        <p:blipFill rotWithShape="1">
          <a:blip r:embed="rId3">
            <a:alphaModFix/>
          </a:blip>
          <a:srcRect/>
          <a:stretch/>
        </p:blipFill>
        <p:spPr>
          <a:xfrm>
            <a:off x="8322138" y="12108249"/>
            <a:ext cx="654095" cy="360000"/>
          </a:xfrm>
          <a:prstGeom prst="rect">
            <a:avLst/>
          </a:prstGeom>
          <a:noFill/>
          <a:ln>
            <a:noFill/>
          </a:ln>
        </p:spPr>
      </p:pic>
      <p:grpSp>
        <p:nvGrpSpPr>
          <p:cNvPr id="114" name="Google Shape;114;p17"/>
          <p:cNvGrpSpPr/>
          <p:nvPr/>
        </p:nvGrpSpPr>
        <p:grpSpPr>
          <a:xfrm>
            <a:off x="1030791" y="813293"/>
            <a:ext cx="7249209" cy="7214707"/>
            <a:chOff x="647652" y="475892"/>
            <a:chExt cx="8262645" cy="8122343"/>
          </a:xfrm>
        </p:grpSpPr>
        <p:grpSp>
          <p:nvGrpSpPr>
            <p:cNvPr id="115" name="Google Shape;115;p17"/>
            <p:cNvGrpSpPr/>
            <p:nvPr/>
          </p:nvGrpSpPr>
          <p:grpSpPr>
            <a:xfrm>
              <a:off x="647652" y="475892"/>
              <a:ext cx="8262645" cy="8122343"/>
              <a:chOff x="1247273" y="1077809"/>
              <a:chExt cx="7382833" cy="7257471"/>
            </a:xfrm>
          </p:grpSpPr>
          <p:sp>
            <p:nvSpPr>
              <p:cNvPr id="116" name="Google Shape;116;p17"/>
              <p:cNvSpPr/>
              <p:nvPr/>
            </p:nvSpPr>
            <p:spPr>
              <a:xfrm>
                <a:off x="1503320" y="1077809"/>
                <a:ext cx="7106652" cy="7106652"/>
              </a:xfrm>
              <a:prstGeom prst="ellipse">
                <a:avLst/>
              </a:prstGeom>
              <a:solidFill>
                <a:srgbClr val="BBD7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17"/>
              <p:cNvSpPr/>
              <p:nvPr/>
            </p:nvSpPr>
            <p:spPr>
              <a:xfrm>
                <a:off x="1247273" y="1165715"/>
                <a:ext cx="7106652" cy="7106651"/>
              </a:xfrm>
              <a:prstGeom prst="ellipse">
                <a:avLst/>
              </a:prstGeom>
              <a:solidFill>
                <a:srgbClr val="338A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17"/>
              <p:cNvSpPr/>
              <p:nvPr/>
            </p:nvSpPr>
            <p:spPr>
              <a:xfrm>
                <a:off x="1523454" y="1228628"/>
                <a:ext cx="7106652" cy="7106652"/>
              </a:xfrm>
              <a:prstGeom prst="ellipse">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9" name="Google Shape;119;p17"/>
            <p:cNvSpPr txBox="1"/>
            <p:nvPr/>
          </p:nvSpPr>
          <p:spPr>
            <a:xfrm>
              <a:off x="978660" y="3622927"/>
              <a:ext cx="7600011" cy="244895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200" b="0" i="0" u="none" strike="noStrike" cap="none" dirty="0">
                  <a:solidFill>
                    <a:schemeClr val="dk1"/>
                  </a:solidFill>
                  <a:latin typeface="Arial"/>
                  <a:ea typeface="Arial"/>
                  <a:cs typeface="Arial"/>
                  <a:sym typeface="Arial"/>
                </a:rPr>
                <a:t>Die </a:t>
              </a:r>
              <a:r>
                <a:rPr lang="de-DE" sz="3200" b="1" i="0" u="none" strike="noStrike" cap="none" dirty="0">
                  <a:solidFill>
                    <a:schemeClr val="bg1"/>
                  </a:solidFill>
                  <a:latin typeface="Arial"/>
                  <a:ea typeface="Arial"/>
                  <a:cs typeface="Arial"/>
                  <a:sym typeface="Arial"/>
                </a:rPr>
                <a:t>Europäische Union </a:t>
              </a:r>
              <a:r>
                <a:rPr lang="de-DE" sz="3200" b="0" i="0" u="none" strike="noStrike" cap="none" dirty="0">
                  <a:solidFill>
                    <a:schemeClr val="dk1"/>
                  </a:solidFill>
                  <a:latin typeface="Arial"/>
                  <a:ea typeface="Arial"/>
                  <a:cs typeface="Arial"/>
                  <a:sym typeface="Arial"/>
                </a:rPr>
                <a:t>ist </a:t>
              </a:r>
            </a:p>
            <a:p>
              <a:pPr marL="0" marR="0" lvl="0" indent="0" algn="ctr" rtl="0">
                <a:lnSpc>
                  <a:spcPct val="100000"/>
                </a:lnSpc>
                <a:spcBef>
                  <a:spcPts val="0"/>
                </a:spcBef>
                <a:spcAft>
                  <a:spcPts val="0"/>
                </a:spcAft>
                <a:buClr>
                  <a:srgbClr val="000000"/>
                </a:buClr>
                <a:buSzPts val="3400"/>
                <a:buFont typeface="Arial"/>
                <a:buNone/>
              </a:pPr>
              <a:r>
                <a:rPr lang="de-DE" sz="3200" b="0" i="0" u="none" strike="noStrike" cap="none" dirty="0">
                  <a:solidFill>
                    <a:schemeClr val="dk1"/>
                  </a:solidFill>
                  <a:latin typeface="Arial"/>
                  <a:ea typeface="Arial"/>
                  <a:cs typeface="Arial"/>
                  <a:sym typeface="Arial"/>
                </a:rPr>
                <a:t>die erfolgreichste Erfindung zur Förderung des </a:t>
              </a:r>
              <a:r>
                <a:rPr lang="de-DE" sz="3200" b="1" i="0" u="none" strike="noStrike" cap="none" dirty="0">
                  <a:solidFill>
                    <a:schemeClr val="dk1"/>
                  </a:solidFill>
                  <a:latin typeface="Arial"/>
                  <a:ea typeface="Arial"/>
                  <a:cs typeface="Arial"/>
                  <a:sym typeface="Arial"/>
                </a:rPr>
                <a:t>Friedens</a:t>
              </a:r>
              <a:r>
                <a:rPr lang="de-DE" sz="3200" b="0" i="0" u="none" strike="noStrike" cap="none" dirty="0">
                  <a:solidFill>
                    <a:schemeClr val="dk1"/>
                  </a:solidFill>
                  <a:latin typeface="Arial"/>
                  <a:ea typeface="Arial"/>
                  <a:cs typeface="Arial"/>
                  <a:sym typeface="Arial"/>
                </a:rPr>
                <a:t> in </a:t>
              </a:r>
            </a:p>
            <a:p>
              <a:pPr marL="0" marR="0" lvl="0" indent="0" algn="ctr" rtl="0">
                <a:lnSpc>
                  <a:spcPct val="100000"/>
                </a:lnSpc>
                <a:spcBef>
                  <a:spcPts val="0"/>
                </a:spcBef>
                <a:spcAft>
                  <a:spcPts val="0"/>
                </a:spcAft>
                <a:buClr>
                  <a:srgbClr val="000000"/>
                </a:buClr>
                <a:buSzPts val="3400"/>
                <a:buFont typeface="Arial"/>
                <a:buNone/>
              </a:pPr>
              <a:r>
                <a:rPr lang="de-DE" sz="3200" b="0" i="0" u="none" strike="noStrike" cap="none" dirty="0">
                  <a:solidFill>
                    <a:schemeClr val="dk1"/>
                  </a:solidFill>
                  <a:latin typeface="Arial"/>
                  <a:ea typeface="Arial"/>
                  <a:cs typeface="Arial"/>
                  <a:sym typeface="Arial"/>
                </a:rPr>
                <a:t>der Welt.</a:t>
              </a:r>
              <a:endParaRPr lang="en-US" sz="1200" b="0" i="0" u="none" strike="noStrike" cap="none" dirty="0">
                <a:solidFill>
                  <a:srgbClr val="000000"/>
                </a:solidFill>
                <a:latin typeface="Arial"/>
                <a:ea typeface="Arial"/>
                <a:cs typeface="Arial"/>
                <a:sym typeface="Arial"/>
              </a:endParaRPr>
            </a:p>
          </p:txBody>
        </p:sp>
        <p:sp>
          <p:nvSpPr>
            <p:cNvPr id="120" name="Google Shape;120;p17"/>
            <p:cNvSpPr txBox="1"/>
            <p:nvPr/>
          </p:nvSpPr>
          <p:spPr>
            <a:xfrm rot="21085452">
              <a:off x="1018671" y="2662040"/>
              <a:ext cx="2073543" cy="346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500"/>
                <a:buFont typeface="Arial"/>
                <a:buNone/>
              </a:pPr>
              <a:endParaRPr sz="1400" b="0" i="0" u="none" strike="noStrike" cap="none" dirty="0">
                <a:solidFill>
                  <a:srgbClr val="000000"/>
                </a:solidFill>
                <a:latin typeface="Arial"/>
                <a:ea typeface="Arial"/>
                <a:cs typeface="Arial"/>
                <a:sym typeface="Arial"/>
              </a:endParaRPr>
            </a:p>
          </p:txBody>
        </p:sp>
        <p:sp>
          <p:nvSpPr>
            <p:cNvPr id="121" name="Google Shape;121;p17"/>
            <p:cNvSpPr txBox="1"/>
            <p:nvPr/>
          </p:nvSpPr>
          <p:spPr>
            <a:xfrm>
              <a:off x="2371989" y="6881131"/>
              <a:ext cx="4857221" cy="1269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pic>
        <p:nvPicPr>
          <p:cNvPr id="122" name="Google Shape;122;p17"/>
          <p:cNvPicPr preferRelativeResize="0"/>
          <p:nvPr/>
        </p:nvPicPr>
        <p:blipFill>
          <a:blip r:embed="rId4"/>
          <a:srcRect/>
          <a:stretch/>
        </p:blipFill>
        <p:spPr>
          <a:xfrm>
            <a:off x="7262536" y="7709988"/>
            <a:ext cx="1135698" cy="1135698"/>
          </a:xfrm>
          <a:prstGeom prst="rect">
            <a:avLst/>
          </a:prstGeom>
          <a:noFill/>
          <a:ln>
            <a:noFill/>
          </a:ln>
        </p:spPr>
      </p:pic>
      <p:pic>
        <p:nvPicPr>
          <p:cNvPr id="123" name="Google Shape;123;p17" descr="Line arrow Clockwise curve"/>
          <p:cNvPicPr preferRelativeResize="0"/>
          <p:nvPr/>
        </p:nvPicPr>
        <p:blipFill rotWithShape="1">
          <a:blip r:embed="rId5">
            <a:alphaModFix/>
          </a:blip>
          <a:srcRect/>
          <a:stretch/>
        </p:blipFill>
        <p:spPr>
          <a:xfrm rot="10493056">
            <a:off x="7424143" y="6826902"/>
            <a:ext cx="854889" cy="854889"/>
          </a:xfrm>
          <a:prstGeom prst="rect">
            <a:avLst/>
          </a:prstGeom>
          <a:noFill/>
          <a:ln>
            <a:noFill/>
          </a:ln>
        </p:spPr>
      </p:pic>
      <p:pic>
        <p:nvPicPr>
          <p:cNvPr id="124" name="Google Shape;124;p17"/>
          <p:cNvPicPr preferRelativeResize="0"/>
          <p:nvPr/>
        </p:nvPicPr>
        <p:blipFill rotWithShape="1">
          <a:blip r:embed="rId6">
            <a:alphaModFix/>
          </a:blip>
          <a:srcRect/>
          <a:stretch/>
        </p:blipFill>
        <p:spPr>
          <a:xfrm>
            <a:off x="897853" y="12100965"/>
            <a:ext cx="1715959" cy="360000"/>
          </a:xfrm>
          <a:prstGeom prst="rect">
            <a:avLst/>
          </a:prstGeom>
          <a:noFill/>
          <a:ln>
            <a:noFill/>
          </a:ln>
        </p:spPr>
      </p:pic>
      <p:sp>
        <p:nvSpPr>
          <p:cNvPr id="125" name="Google Shape;125;p17"/>
          <p:cNvSpPr txBox="1"/>
          <p:nvPr/>
        </p:nvSpPr>
        <p:spPr>
          <a:xfrm>
            <a:off x="5947906" y="12110853"/>
            <a:ext cx="237423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de-AT" sz="1800" b="0" i="0" u="none" strike="noStrike" cap="none">
                <a:solidFill>
                  <a:schemeClr val="accent1"/>
                </a:solidFill>
                <a:latin typeface="Arial"/>
                <a:ea typeface="Arial"/>
                <a:cs typeface="Arial"/>
                <a:sym typeface="Arial"/>
              </a:rPr>
              <a:t>www.eu365.eu</a:t>
            </a:r>
            <a:endParaRPr sz="1400" b="0" i="0" u="none" strike="noStrike" cap="none">
              <a:solidFill>
                <a:srgbClr val="000000"/>
              </a:solidFill>
              <a:latin typeface="Arial"/>
              <a:ea typeface="Arial"/>
              <a:cs typeface="Arial"/>
              <a:sym typeface="Arial"/>
            </a:endParaRPr>
          </a:p>
        </p:txBody>
      </p:sp>
      <p:grpSp>
        <p:nvGrpSpPr>
          <p:cNvPr id="2" name="Google Shape;88;g13d67aacbab_0_0">
            <a:extLst>
              <a:ext uri="{FF2B5EF4-FFF2-40B4-BE49-F238E27FC236}">
                <a16:creationId xmlns:a16="http://schemas.microsoft.com/office/drawing/2014/main" id="{F00E5286-1EC9-A3A1-14B5-3FE5E09F5D04}"/>
              </a:ext>
            </a:extLst>
          </p:cNvPr>
          <p:cNvGrpSpPr/>
          <p:nvPr/>
        </p:nvGrpSpPr>
        <p:grpSpPr>
          <a:xfrm>
            <a:off x="510656" y="-442225"/>
            <a:ext cx="4671850" cy="4254175"/>
            <a:chOff x="463685" y="-747221"/>
            <a:chExt cx="4856274" cy="4377693"/>
          </a:xfrm>
        </p:grpSpPr>
        <p:grpSp>
          <p:nvGrpSpPr>
            <p:cNvPr id="3" name="Google Shape;89;g13d67aacbab_0_0">
              <a:extLst>
                <a:ext uri="{FF2B5EF4-FFF2-40B4-BE49-F238E27FC236}">
                  <a16:creationId xmlns:a16="http://schemas.microsoft.com/office/drawing/2014/main" id="{D1FBDC03-7AD9-6989-4A89-7AA05EB892CC}"/>
                </a:ext>
              </a:extLst>
            </p:cNvPr>
            <p:cNvGrpSpPr/>
            <p:nvPr/>
          </p:nvGrpSpPr>
          <p:grpSpPr>
            <a:xfrm rot="-1104281">
              <a:off x="904066" y="-63511"/>
              <a:ext cx="3090302" cy="3290287"/>
              <a:chOff x="1983803" y="4427169"/>
              <a:chExt cx="2575660" cy="2575660"/>
            </a:xfrm>
          </p:grpSpPr>
          <p:sp>
            <p:nvSpPr>
              <p:cNvPr id="7" name="Google Shape;90;g13d67aacbab_0_0">
                <a:extLst>
                  <a:ext uri="{FF2B5EF4-FFF2-40B4-BE49-F238E27FC236}">
                    <a16:creationId xmlns:a16="http://schemas.microsoft.com/office/drawing/2014/main" id="{A4891D46-DD6D-9964-5F17-7CEA8D0824D8}"/>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 name="Google Shape;91;g13d67aacbab_0_0">
                <a:extLst>
                  <a:ext uri="{FF2B5EF4-FFF2-40B4-BE49-F238E27FC236}">
                    <a16:creationId xmlns:a16="http://schemas.microsoft.com/office/drawing/2014/main" id="{12A9EAC2-2DF4-A646-5B04-9FD1FD2DE84A}"/>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4" name="Google Shape;92;g13d67aacbab_0_0">
              <a:extLst>
                <a:ext uri="{FF2B5EF4-FFF2-40B4-BE49-F238E27FC236}">
                  <a16:creationId xmlns:a16="http://schemas.microsoft.com/office/drawing/2014/main" id="{5E1B1D76-1617-32C1-BA94-E1110B32739E}"/>
                </a:ext>
              </a:extLst>
            </p:cNvPr>
            <p:cNvGrpSpPr/>
            <p:nvPr/>
          </p:nvGrpSpPr>
          <p:grpSpPr>
            <a:xfrm rot="-1104281">
              <a:off x="1789275" y="-343524"/>
              <a:ext cx="3090302" cy="3290287"/>
              <a:chOff x="1983803" y="4427169"/>
              <a:chExt cx="2575660" cy="2575660"/>
            </a:xfrm>
          </p:grpSpPr>
          <p:sp>
            <p:nvSpPr>
              <p:cNvPr id="5" name="Google Shape;93;g13d67aacbab_0_0">
                <a:extLst>
                  <a:ext uri="{FF2B5EF4-FFF2-40B4-BE49-F238E27FC236}">
                    <a16:creationId xmlns:a16="http://schemas.microsoft.com/office/drawing/2014/main" id="{DE700FF2-AD3F-14CC-2378-038B5AA7959C}"/>
                  </a:ext>
                </a:extLst>
              </p:cNvPr>
              <p:cNvSpPr/>
              <p:nvPr/>
            </p:nvSpPr>
            <p:spPr>
              <a:xfrm>
                <a:off x="2253102" y="5714999"/>
                <a:ext cx="634367" cy="6343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 name="Google Shape;94;g13d67aacbab_0_0">
                <a:extLst>
                  <a:ext uri="{FF2B5EF4-FFF2-40B4-BE49-F238E27FC236}">
                    <a16:creationId xmlns:a16="http://schemas.microsoft.com/office/drawing/2014/main" id="{964DC467-C242-0138-E0B3-D9D7462F979B}"/>
                  </a:ext>
                </a:extLst>
              </p:cNvPr>
              <p:cNvSpPr/>
              <p:nvPr/>
            </p:nvSpPr>
            <p:spPr>
              <a:xfrm rot="-1098988">
                <a:off x="2252458" y="4695824"/>
                <a:ext cx="2038350" cy="2038350"/>
              </a:xfrm>
              <a:prstGeom prst="blockArc">
                <a:avLst>
                  <a:gd name="adj1" fmla="val 10800000"/>
                  <a:gd name="adj2" fmla="val 15391149"/>
                  <a:gd name="adj3" fmla="val 1492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14" name="Textfeld 13">
            <a:extLst>
              <a:ext uri="{FF2B5EF4-FFF2-40B4-BE49-F238E27FC236}">
                <a16:creationId xmlns:a16="http://schemas.microsoft.com/office/drawing/2014/main" id="{89B77C80-CE7C-2515-5E50-ADAAE056E161}"/>
              </a:ext>
            </a:extLst>
          </p:cNvPr>
          <p:cNvSpPr txBox="1"/>
          <p:nvPr/>
        </p:nvSpPr>
        <p:spPr>
          <a:xfrm>
            <a:off x="2035189" y="6845108"/>
            <a:ext cx="5412507" cy="830997"/>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a:solidFill>
                  <a:srgbClr val="000000"/>
                </a:solidFill>
                <a:latin typeface="Arial"/>
                <a:ea typeface="Arial"/>
                <a:cs typeface="Arial"/>
                <a:sym typeface="Arial"/>
              </a:rPr>
              <a:t>John Burrton </a:t>
            </a:r>
            <a:endParaRPr lang="en-US"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a:solidFill>
                  <a:srgbClr val="000000"/>
                </a:solidFill>
                <a:latin typeface="Arial"/>
                <a:ea typeface="Arial"/>
                <a:cs typeface="Arial"/>
                <a:sym typeface="Arial"/>
              </a:rPr>
              <a:t>2012</a:t>
            </a:r>
            <a:endParaRPr lang="en-US" sz="1400" b="0" i="1"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13200098"/>
      </p:ext>
    </p:extLst>
  </p:cSld>
  <p:clrMapOvr>
    <a:masterClrMapping/>
  </p:clrMapOvr>
</p:sld>
</file>

<file path=ppt/theme/theme1.xml><?xml version="1.0" encoding="utf-8"?>
<a:theme xmlns:a="http://schemas.openxmlformats.org/drawingml/2006/main" name="Office Theme">
  <a:themeElements>
    <a:clrScheme name="EU365">
      <a:dk1>
        <a:srgbClr val="000000"/>
      </a:dk1>
      <a:lt1>
        <a:srgbClr val="FFFFFF"/>
      </a:lt1>
      <a:dk2>
        <a:srgbClr val="737373"/>
      </a:dk2>
      <a:lt2>
        <a:srgbClr val="F5FAFA"/>
      </a:lt2>
      <a:accent1>
        <a:srgbClr val="004AAD"/>
      </a:accent1>
      <a:accent2>
        <a:srgbClr val="FFBD59"/>
      </a:accent2>
      <a:accent3>
        <a:srgbClr val="F34D19"/>
      </a:accent3>
      <a:accent4>
        <a:srgbClr val="76CF0B"/>
      </a:accent4>
      <a:accent5>
        <a:srgbClr val="0002E1"/>
      </a:accent5>
      <a:accent6>
        <a:srgbClr val="AF1599"/>
      </a:accent6>
      <a:hlink>
        <a:srgbClr val="0002E1"/>
      </a:hlink>
      <a:folHlink>
        <a:srgbClr val="004AA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3324</Words>
  <Application>Microsoft Office PowerPoint</Application>
  <PresentationFormat>A3 Paper (297x420 mm)</PresentationFormat>
  <Paragraphs>1989</Paragraphs>
  <Slides>39</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Libre Franklin ExtraBold</vt:lpstr>
      <vt:lpstr>Arial Black</vt:lpstr>
      <vt:lpstr>Libre Franklin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https://www.timeanddate.com/calendar/?year=2023&amp;country=36</dc:title>
  <dc:creator>Carina Posch</dc:creator>
  <cp:lastModifiedBy>Carina Posch</cp:lastModifiedBy>
  <cp:revision>41</cp:revision>
  <dcterms:created xsi:type="dcterms:W3CDTF">2022-05-12T08:57:19Z</dcterms:created>
  <dcterms:modified xsi:type="dcterms:W3CDTF">2022-12-08T14:19:29Z</dcterms:modified>
</cp:coreProperties>
</file>