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93" r:id="rId2"/>
    <p:sldId id="257" r:id="rId3"/>
    <p:sldId id="258" r:id="rId4"/>
    <p:sldId id="260" r:id="rId5"/>
    <p:sldId id="259" r:id="rId6"/>
    <p:sldId id="261" r:id="rId7"/>
    <p:sldId id="262" r:id="rId8"/>
    <p:sldId id="263" r:id="rId9"/>
    <p:sldId id="264" r:id="rId10"/>
    <p:sldId id="265" r:id="rId11"/>
    <p:sldId id="266" r:id="rId12"/>
    <p:sldId id="267" r:id="rId13"/>
    <p:sldId id="268" r:id="rId14"/>
    <p:sldId id="294"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5" r:id="rId28"/>
    <p:sldId id="281" r:id="rId29"/>
    <p:sldId id="282" r:id="rId30"/>
    <p:sldId id="283" r:id="rId31"/>
    <p:sldId id="284" r:id="rId32"/>
    <p:sldId id="285" r:id="rId33"/>
    <p:sldId id="287" r:id="rId34"/>
    <p:sldId id="286" r:id="rId35"/>
    <p:sldId id="288" r:id="rId36"/>
    <p:sldId id="289" r:id="rId37"/>
    <p:sldId id="290" r:id="rId38"/>
    <p:sldId id="291" r:id="rId39"/>
    <p:sldId id="292" r:id="rId40"/>
  </p:sldIdLst>
  <p:sldSz cx="9601200" cy="12801600" type="A3"/>
  <p:notesSz cx="6858000" cy="9144000"/>
  <p:embeddedFontLst>
    <p:embeddedFont>
      <p:font typeface="Arial Black" panose="020B0A04020102020204" pitchFamily="34" charset="0"/>
      <p:regular r:id="rId42"/>
      <p:bold r:id="rId43"/>
    </p:embeddedFont>
    <p:embeddedFont>
      <p:font typeface="Calibri" panose="020F0502020204030204" pitchFamily="34" charset="0"/>
      <p:regular r:id="rId44"/>
      <p:bold r:id="rId45"/>
      <p:italic r:id="rId46"/>
      <p:boldItalic r:id="rId47"/>
    </p:embeddedFont>
    <p:embeddedFont>
      <p:font typeface="Libre Franklin Black" pitchFamily="2" charset="0"/>
      <p:bold r:id="rId48"/>
      <p:boldItalic r:id="rId49"/>
    </p:embeddedFont>
    <p:embeddedFont>
      <p:font typeface="Libre Franklin ExtraBold" pitchFamily="2" charset="0"/>
      <p:bold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MwUp6V39gu90tSiaiwNFV+kJm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0FC6C1-1608-4494-86E8-1C89E4D2BFCB}">
  <a:tblStyle styleId="{8E0FC6C1-1608-4494-86E8-1C89E4D2BFC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01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437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2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2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3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017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3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3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p3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8" name="Google Shape;508;p3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3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p3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2" name="Google Shape;592;p3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8" name="Google Shape;648;p4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6" name="Google Shape;676;p4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4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2" name="Google Shape;732;p4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2299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0" name="Google Shape;760;p4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8" name="Google Shape;788;p4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2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6" name="Google Shape;816;p4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4" name="Google Shape;844;p4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2" name="Google Shape;872;p4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8" name="Google Shape;928;p5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0" name="Google Shape;900;p4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5" name="Google Shape;955;p5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3" name="Google Shape;983;p5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1" name="Google Shape;1011;p5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9" name="Google Shape;1039;p5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7" name="Google Shape;1067;p5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2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2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2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2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2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720090" y="2095078"/>
            <a:ext cx="8161020" cy="445685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200150" y="6723804"/>
            <a:ext cx="7200900" cy="30907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20" name="Google Shape;20;p7"/>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2481606" y="5070820"/>
            <a:ext cx="10848764" cy="20702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18919" y="3060568"/>
            <a:ext cx="10848764" cy="6090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655082" y="3191514"/>
            <a:ext cx="8281035" cy="53251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655082" y="8567000"/>
            <a:ext cx="8281035" cy="28003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26" name="Google Shape;26;p8"/>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660083" y="3407833"/>
            <a:ext cx="4080510" cy="8122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4860608" y="3407833"/>
            <a:ext cx="4080510" cy="8122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66133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661334" y="3138171"/>
            <a:ext cx="4061757" cy="153796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9" name="Google Shape;39;p10"/>
          <p:cNvSpPr txBox="1">
            <a:spLocks noGrp="1"/>
          </p:cNvSpPr>
          <p:nvPr>
            <p:ph type="body" idx="2"/>
          </p:nvPr>
        </p:nvSpPr>
        <p:spPr>
          <a:xfrm>
            <a:off x="661334" y="4676140"/>
            <a:ext cx="4061757" cy="6877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4860608" y="3138171"/>
            <a:ext cx="4081761" cy="153796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41" name="Google Shape;41;p10"/>
          <p:cNvSpPr txBox="1">
            <a:spLocks noGrp="1"/>
          </p:cNvSpPr>
          <p:nvPr>
            <p:ph type="body" idx="4"/>
          </p:nvPr>
        </p:nvSpPr>
        <p:spPr>
          <a:xfrm>
            <a:off x="4860608" y="4676140"/>
            <a:ext cx="4081761" cy="6877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61333" y="853440"/>
            <a:ext cx="3096637" cy="2987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4081760" y="1843196"/>
            <a:ext cx="4860608" cy="9097433"/>
          </a:xfrm>
          <a:prstGeom prst="rect">
            <a:avLst/>
          </a:prstGeom>
          <a:noFill/>
          <a:ln>
            <a:noFill/>
          </a:ln>
        </p:spPr>
        <p:txBody>
          <a:bodyPr spcFirstLastPara="1" wrap="square" lIns="91425" tIns="45700" rIns="91425" bIns="45700" anchor="t" anchorCtr="0">
            <a:norm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57" name="Google Shape;57;p13"/>
          <p:cNvSpPr txBox="1">
            <a:spLocks noGrp="1"/>
          </p:cNvSpPr>
          <p:nvPr>
            <p:ph type="body" idx="2"/>
          </p:nvPr>
        </p:nvSpPr>
        <p:spPr>
          <a:xfrm>
            <a:off x="661333" y="3840480"/>
            <a:ext cx="3096637" cy="7114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8" name="Google Shape;58;p13"/>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61333" y="853440"/>
            <a:ext cx="3096637" cy="2987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4081760" y="1843196"/>
            <a:ext cx="4860608" cy="9097433"/>
          </a:xfrm>
          <a:prstGeom prst="rect">
            <a:avLst/>
          </a:prstGeom>
          <a:noFill/>
          <a:ln>
            <a:noFill/>
          </a:ln>
        </p:spPr>
      </p:sp>
      <p:sp>
        <p:nvSpPr>
          <p:cNvPr id="64" name="Google Shape;64;p14"/>
          <p:cNvSpPr txBox="1">
            <a:spLocks noGrp="1"/>
          </p:cNvSpPr>
          <p:nvPr>
            <p:ph type="body" idx="1"/>
          </p:nvPr>
        </p:nvSpPr>
        <p:spPr>
          <a:xfrm>
            <a:off x="661333" y="3840480"/>
            <a:ext cx="3096637" cy="7114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65" name="Google Shape;65;p14"/>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739352" y="3328565"/>
            <a:ext cx="8122498" cy="8281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60083" y="3407833"/>
            <a:ext cx="8281035" cy="8122498"/>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5" name="Google Shape;95;p17"/>
          <p:cNvGrpSpPr/>
          <p:nvPr/>
        </p:nvGrpSpPr>
        <p:grpSpPr>
          <a:xfrm>
            <a:off x="957600" y="865447"/>
            <a:ext cx="7686000" cy="7686000"/>
            <a:chOff x="1247274" y="1077809"/>
            <a:chExt cx="7382832" cy="7257471"/>
          </a:xfrm>
        </p:grpSpPr>
        <p:sp>
          <p:nvSpPr>
            <p:cNvPr id="96" name="Google Shape;9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7"/>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17"/>
          <p:cNvSpPr txBox="1"/>
          <p:nvPr/>
        </p:nvSpPr>
        <p:spPr>
          <a:xfrm>
            <a:off x="6379812" y="12121847"/>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dirty="0">
                <a:solidFill>
                  <a:schemeClr val="accent1"/>
                </a:solidFill>
                <a:latin typeface="Arial"/>
                <a:ea typeface="Arial"/>
                <a:cs typeface="Arial"/>
                <a:sym typeface="Arial"/>
              </a:rPr>
              <a:t>www.eu365.eu</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F1F7CDF-3631-1FA2-6212-229E87626347}"/>
              </a:ext>
            </a:extLst>
          </p:cNvPr>
          <p:cNvSpPr txBox="1"/>
          <p:nvPr/>
        </p:nvSpPr>
        <p:spPr>
          <a:xfrm>
            <a:off x="2112990" y="3738695"/>
            <a:ext cx="5375221" cy="3046988"/>
          </a:xfrm>
          <a:prstGeom prst="rect">
            <a:avLst/>
          </a:prstGeom>
          <a:noFill/>
        </p:spPr>
        <p:txBody>
          <a:bodyPr wrap="square" rtlCol="0">
            <a:spAutoFit/>
          </a:bodyPr>
          <a:lstStyle/>
          <a:p>
            <a:pPr algn="ctr"/>
            <a:r>
              <a:rPr lang="de-AT" sz="4800" b="1" dirty="0">
                <a:solidFill>
                  <a:schemeClr val="bg1"/>
                </a:solidFill>
                <a:latin typeface="Libre Franklin ExtraBold" pitchFamily="2" charset="0"/>
              </a:rPr>
              <a:t>EU VALUES AND PARTICIPATION IN DEMOCRATIC LIFE</a:t>
            </a:r>
          </a:p>
        </p:txBody>
      </p:sp>
      <p:sp>
        <p:nvSpPr>
          <p:cNvPr id="7" name="TextBox 6">
            <a:extLst>
              <a:ext uri="{FF2B5EF4-FFF2-40B4-BE49-F238E27FC236}">
                <a16:creationId xmlns:a16="http://schemas.microsoft.com/office/drawing/2014/main" id="{72048E50-D440-6090-44F0-EA1488FE32B2}"/>
              </a:ext>
            </a:extLst>
          </p:cNvPr>
          <p:cNvSpPr txBox="1"/>
          <p:nvPr/>
        </p:nvSpPr>
        <p:spPr>
          <a:xfrm>
            <a:off x="2112990" y="11352406"/>
            <a:ext cx="6641054" cy="769441"/>
          </a:xfrm>
          <a:prstGeom prst="rect">
            <a:avLst/>
          </a:prstGeom>
          <a:noFill/>
        </p:spPr>
        <p:txBody>
          <a:bodyPr wrap="square">
            <a:spAutoFit/>
          </a:bodyPr>
          <a:lstStyle/>
          <a:p>
            <a:pPr algn="just"/>
            <a:r>
              <a:rPr lang="en-US" sz="11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1100" dirty="0">
                <a:solidFill>
                  <a:srgbClr val="000000"/>
                </a:solidFill>
                <a:effectLst/>
              </a:rPr>
              <a:t>Agreement Number: 2021-1-AT01-KA210-VET-000034603</a:t>
            </a:r>
          </a:p>
        </p:txBody>
      </p:sp>
      <p:pic>
        <p:nvPicPr>
          <p:cNvPr id="9" name="Picture 8">
            <a:extLst>
              <a:ext uri="{FF2B5EF4-FFF2-40B4-BE49-F238E27FC236}">
                <a16:creationId xmlns:a16="http://schemas.microsoft.com/office/drawing/2014/main" id="{4AF3C25C-A238-D60F-9FEA-EABDFF242BCD}"/>
              </a:ext>
            </a:extLst>
          </p:cNvPr>
          <p:cNvPicPr>
            <a:picLocks noChangeAspect="1"/>
          </p:cNvPicPr>
          <p:nvPr/>
        </p:nvPicPr>
        <p:blipFill>
          <a:blip r:embed="rId3"/>
          <a:stretch>
            <a:fillRect/>
          </a:stretch>
        </p:blipFill>
        <p:spPr>
          <a:xfrm>
            <a:off x="847156" y="11300258"/>
            <a:ext cx="1164234" cy="1179587"/>
          </a:xfrm>
          <a:prstGeom prst="rect">
            <a:avLst/>
          </a:prstGeom>
        </p:spPr>
      </p:pic>
      <p:pic>
        <p:nvPicPr>
          <p:cNvPr id="93" name="Google Shape;93;p17"/>
          <p:cNvPicPr preferRelativeResize="0"/>
          <p:nvPr/>
        </p:nvPicPr>
        <p:blipFill rotWithShape="1">
          <a:blip r:embed="rId4">
            <a:alphaModFix/>
          </a:blip>
          <a:srcRect/>
          <a:stretch/>
        </p:blipFill>
        <p:spPr>
          <a:xfrm>
            <a:off x="5316400" y="865447"/>
            <a:ext cx="4284800" cy="2358263"/>
          </a:xfrm>
          <a:prstGeom prst="rect">
            <a:avLst/>
          </a:prstGeom>
          <a:noFill/>
          <a:ln>
            <a:noFill/>
          </a:ln>
        </p:spPr>
      </p:pic>
      <p:grpSp>
        <p:nvGrpSpPr>
          <p:cNvPr id="11" name="Group 10">
            <a:extLst>
              <a:ext uri="{FF2B5EF4-FFF2-40B4-BE49-F238E27FC236}">
                <a16:creationId xmlns:a16="http://schemas.microsoft.com/office/drawing/2014/main" id="{AA84713B-4536-D359-D43E-E08463F35BD1}"/>
              </a:ext>
            </a:extLst>
          </p:cNvPr>
          <p:cNvGrpSpPr/>
          <p:nvPr/>
        </p:nvGrpSpPr>
        <p:grpSpPr>
          <a:xfrm>
            <a:off x="515353" y="8175967"/>
            <a:ext cx="8693755" cy="3657354"/>
            <a:chOff x="515353" y="8175967"/>
            <a:chExt cx="8693755" cy="3657354"/>
          </a:xfrm>
        </p:grpSpPr>
        <p:sp>
          <p:nvSpPr>
            <p:cNvPr id="12" name="Google Shape;90;p17">
              <a:extLst>
                <a:ext uri="{FF2B5EF4-FFF2-40B4-BE49-F238E27FC236}">
                  <a16:creationId xmlns:a16="http://schemas.microsoft.com/office/drawing/2014/main" id="{83F5DD20-16F3-8E09-D1A3-4219B118F381}"/>
                </a:ext>
              </a:extLst>
            </p:cNvPr>
            <p:cNvSpPr/>
            <p:nvPr/>
          </p:nvSpPr>
          <p:spPr>
            <a:xfrm>
              <a:off x="638614" y="8278502"/>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8BBDFF"/>
                  </a:solidFill>
                  <a:latin typeface="Libre Franklin Black"/>
                  <a:ea typeface="Libre Franklin Black"/>
                  <a:cs typeface="Libre Franklin Black"/>
                  <a:sym typeface="Libre Franklin Black"/>
                </a:rPr>
                <a:t>2023</a:t>
              </a:r>
              <a:endParaRPr sz="1400" b="0" i="0" u="none" strike="noStrike" cap="none" dirty="0">
                <a:solidFill>
                  <a:srgbClr val="8BBDFF"/>
                </a:solidFill>
                <a:latin typeface="Arial"/>
                <a:ea typeface="Arial"/>
                <a:cs typeface="Arial"/>
                <a:sym typeface="Arial"/>
              </a:endParaRPr>
            </a:p>
          </p:txBody>
        </p:sp>
        <p:sp>
          <p:nvSpPr>
            <p:cNvPr id="13" name="Google Shape;90;p17">
              <a:extLst>
                <a:ext uri="{FF2B5EF4-FFF2-40B4-BE49-F238E27FC236}">
                  <a16:creationId xmlns:a16="http://schemas.microsoft.com/office/drawing/2014/main" id="{D2A9B87B-D4AA-6917-2C4C-564F914C8D9D}"/>
                </a:ext>
              </a:extLst>
            </p:cNvPr>
            <p:cNvSpPr/>
            <p:nvPr/>
          </p:nvSpPr>
          <p:spPr>
            <a:xfrm>
              <a:off x="515353" y="8175967"/>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latin typeface="Arial"/>
                <a:ea typeface="Arial"/>
                <a:cs typeface="Arial"/>
                <a:sym typeface="Arial"/>
              </a:endParaRPr>
            </a:p>
          </p:txBody>
        </p:sp>
      </p:grpSp>
    </p:spTree>
    <p:extLst>
      <p:ext uri="{BB962C8B-B14F-4D97-AF65-F5344CB8AC3E}">
        <p14:creationId xmlns:p14="http://schemas.microsoft.com/office/powerpoint/2010/main" val="248520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315" name="Google Shape;315;p28"/>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September </a:t>
            </a:r>
            <a:endParaRPr sz="1100" b="0" i="0" u="none" strike="noStrike" cap="none">
              <a:solidFill>
                <a:schemeClr val="dk1"/>
              </a:solidFill>
              <a:latin typeface="Arial"/>
              <a:ea typeface="Arial"/>
              <a:cs typeface="Arial"/>
              <a:sym typeface="Arial"/>
            </a:endParaRPr>
          </a:p>
        </p:txBody>
      </p:sp>
      <p:graphicFrame>
        <p:nvGraphicFramePr>
          <p:cNvPr id="316" name="Google Shape;316;p28"/>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317" name="Google Shape;317;p28"/>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318" name="Google Shape;318;p28"/>
          <p:cNvGrpSpPr/>
          <p:nvPr/>
        </p:nvGrpSpPr>
        <p:grpSpPr>
          <a:xfrm>
            <a:off x="1030791" y="813293"/>
            <a:ext cx="7249209" cy="7214707"/>
            <a:chOff x="647652" y="475892"/>
            <a:chExt cx="8262645" cy="8122343"/>
          </a:xfrm>
        </p:grpSpPr>
        <p:grpSp>
          <p:nvGrpSpPr>
            <p:cNvPr id="319" name="Google Shape;319;p28"/>
            <p:cNvGrpSpPr/>
            <p:nvPr/>
          </p:nvGrpSpPr>
          <p:grpSpPr>
            <a:xfrm>
              <a:off x="647652" y="475892"/>
              <a:ext cx="8262645" cy="8122343"/>
              <a:chOff x="1247273" y="1077809"/>
              <a:chExt cx="7382833" cy="7257471"/>
            </a:xfrm>
          </p:grpSpPr>
          <p:sp>
            <p:nvSpPr>
              <p:cNvPr id="320" name="Google Shape;320;p28"/>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28"/>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2" name="Google Shape;322;p28"/>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23" name="Google Shape;323;p28"/>
            <p:cNvSpPr txBox="1"/>
            <p:nvPr/>
          </p:nvSpPr>
          <p:spPr>
            <a:xfrm>
              <a:off x="1410977" y="3517268"/>
              <a:ext cx="6779245" cy="26475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1"/>
                  </a:solidFill>
                  <a:latin typeface="Arial"/>
                  <a:ea typeface="Arial"/>
                  <a:cs typeface="Arial"/>
                  <a:sym typeface="Arial"/>
                </a:rPr>
                <a:t>Only the people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can </a:t>
              </a:r>
              <a:r>
                <a:rPr lang="de-AT" sz="3200" b="1" i="0" u="none" strike="noStrike" cap="none">
                  <a:solidFill>
                    <a:schemeClr val="dk1"/>
                  </a:solidFill>
                  <a:latin typeface="Arial"/>
                  <a:ea typeface="Arial"/>
                  <a:cs typeface="Arial"/>
                  <a:sym typeface="Arial"/>
                </a:rPr>
                <a:t>change </a:t>
              </a:r>
              <a:r>
                <a:rPr lang="de-AT" sz="3200" b="0" i="0" u="none" strike="noStrike" cap="none">
                  <a:solidFill>
                    <a:schemeClr val="dk1"/>
                  </a:solidFill>
                  <a:latin typeface="Arial"/>
                  <a:ea typeface="Arial"/>
                  <a:cs typeface="Arial"/>
                  <a:sym typeface="Arial"/>
                </a:rPr>
                <a:t>and </a:t>
              </a:r>
              <a:r>
                <a:rPr lang="de-AT" sz="3200" b="1" i="0" u="none" strike="noStrike" cap="none">
                  <a:solidFill>
                    <a:schemeClr val="dk1"/>
                  </a:solidFill>
                  <a:latin typeface="Arial"/>
                  <a:ea typeface="Arial"/>
                  <a:cs typeface="Arial"/>
                  <a:sym typeface="Arial"/>
                </a:rPr>
                <a:t>enrich </a:t>
              </a:r>
              <a:r>
                <a:rPr lang="de-AT" sz="3200" b="0" i="0" u="none" strike="noStrike" cap="none">
                  <a:solidFill>
                    <a:schemeClr val="dk1"/>
                  </a:solidFill>
                  <a:latin typeface="Arial"/>
                  <a:ea typeface="Arial"/>
                  <a:cs typeface="Arial"/>
                  <a:sym typeface="Arial"/>
                </a:rPr>
                <a:t>things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in the institutions and</a:t>
              </a:r>
              <a:r>
                <a:rPr lang="de-AT" sz="3200" b="1" i="0" u="none" strike="noStrike" cap="none">
                  <a:solidFill>
                    <a:schemeClr val="dk1"/>
                  </a:solidFill>
                  <a:latin typeface="Arial"/>
                  <a:ea typeface="Arial"/>
                  <a:cs typeface="Arial"/>
                  <a:sym typeface="Arial"/>
                </a:rPr>
                <a:t> transmit </a:t>
              </a:r>
              <a:r>
                <a:rPr lang="de-AT" sz="3200" b="0" i="0" u="none" strike="noStrike" cap="none">
                  <a:solidFill>
                    <a:schemeClr val="dk1"/>
                  </a:solidFill>
                  <a:latin typeface="Arial"/>
                  <a:ea typeface="Arial"/>
                  <a:cs typeface="Arial"/>
                  <a:sym typeface="Arial"/>
                </a:rPr>
                <a:t>them </a:t>
              </a:r>
              <a:r>
                <a:rPr lang="de-AT" sz="3200" b="1" i="0" u="none" strike="noStrike" cap="none">
                  <a:solidFill>
                    <a:schemeClr val="lt1"/>
                  </a:solidFill>
                  <a:latin typeface="Arial"/>
                  <a:ea typeface="Arial"/>
                  <a:cs typeface="Arial"/>
                  <a:sym typeface="Arial"/>
                </a:rPr>
                <a:t>to future generations</a:t>
              </a:r>
              <a:r>
                <a:rPr lang="de-AT" sz="3200" b="1"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324" name="Google Shape;324;p28"/>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8"/>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6" name="Google Shape;326;p28"/>
          <p:cNvPicPr preferRelativeResize="0"/>
          <p:nvPr/>
        </p:nvPicPr>
        <p:blipFill>
          <a:blip r:embed="rId4"/>
          <a:srcRect/>
          <a:stretch/>
        </p:blipFill>
        <p:spPr>
          <a:xfrm>
            <a:off x="7262536" y="7709988"/>
            <a:ext cx="1135698" cy="1135698"/>
          </a:xfrm>
          <a:prstGeom prst="rect">
            <a:avLst/>
          </a:prstGeom>
          <a:noFill/>
          <a:ln>
            <a:noFill/>
          </a:ln>
        </p:spPr>
      </p:pic>
      <p:pic>
        <p:nvPicPr>
          <p:cNvPr id="327" name="Google Shape;327;p28"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328" name="Google Shape;328;p28"/>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329" name="Google Shape;329;p28"/>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330" name="Google Shape;330;p28"/>
          <p:cNvGrpSpPr/>
          <p:nvPr/>
        </p:nvGrpSpPr>
        <p:grpSpPr>
          <a:xfrm>
            <a:off x="510656" y="-442225"/>
            <a:ext cx="4671850" cy="4254175"/>
            <a:chOff x="463685" y="-747221"/>
            <a:chExt cx="4856274" cy="4377693"/>
          </a:xfrm>
        </p:grpSpPr>
        <p:grpSp>
          <p:nvGrpSpPr>
            <p:cNvPr id="331" name="Google Shape;331;p28"/>
            <p:cNvGrpSpPr/>
            <p:nvPr/>
          </p:nvGrpSpPr>
          <p:grpSpPr>
            <a:xfrm rot="-1104281">
              <a:off x="904066" y="-63511"/>
              <a:ext cx="3090302" cy="3290287"/>
              <a:chOff x="1983803" y="4427169"/>
              <a:chExt cx="2575660" cy="2575660"/>
            </a:xfrm>
          </p:grpSpPr>
          <p:sp>
            <p:nvSpPr>
              <p:cNvPr id="332" name="Google Shape;332;p28"/>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28"/>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34" name="Google Shape;334;p28"/>
            <p:cNvGrpSpPr/>
            <p:nvPr/>
          </p:nvGrpSpPr>
          <p:grpSpPr>
            <a:xfrm rot="-1104281">
              <a:off x="1789275" y="-343524"/>
              <a:ext cx="3090302" cy="3290287"/>
              <a:chOff x="1983803" y="4427169"/>
              <a:chExt cx="2575660" cy="2575660"/>
            </a:xfrm>
          </p:grpSpPr>
          <p:sp>
            <p:nvSpPr>
              <p:cNvPr id="335" name="Google Shape;335;p28"/>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6" name="Google Shape;336;p28"/>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337" name="Google Shape;337;p28"/>
          <p:cNvSpPr txBox="1"/>
          <p:nvPr/>
        </p:nvSpPr>
        <p:spPr>
          <a:xfrm>
            <a:off x="2035189" y="6845108"/>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John Bruton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2012</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9"/>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343" name="Google Shape;343;p29"/>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October </a:t>
            </a:r>
            <a:endParaRPr sz="1100" b="0" i="0" u="none" strike="noStrike" cap="none">
              <a:solidFill>
                <a:schemeClr val="dk1"/>
              </a:solidFill>
              <a:latin typeface="Arial"/>
              <a:ea typeface="Arial"/>
              <a:cs typeface="Arial"/>
              <a:sym typeface="Arial"/>
            </a:endParaRPr>
          </a:p>
        </p:txBody>
      </p:sp>
      <p:graphicFrame>
        <p:nvGraphicFramePr>
          <p:cNvPr id="344" name="Google Shape;344;p29"/>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345" name="Google Shape;345;p29"/>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346" name="Google Shape;346;p29"/>
          <p:cNvGrpSpPr/>
          <p:nvPr/>
        </p:nvGrpSpPr>
        <p:grpSpPr>
          <a:xfrm>
            <a:off x="1030791" y="813293"/>
            <a:ext cx="7249209" cy="7214707"/>
            <a:chOff x="647652" y="475892"/>
            <a:chExt cx="8262645" cy="8122343"/>
          </a:xfrm>
        </p:grpSpPr>
        <p:grpSp>
          <p:nvGrpSpPr>
            <p:cNvPr id="347" name="Google Shape;347;p29"/>
            <p:cNvGrpSpPr/>
            <p:nvPr/>
          </p:nvGrpSpPr>
          <p:grpSpPr>
            <a:xfrm>
              <a:off x="647652" y="475892"/>
              <a:ext cx="8262645" cy="8122343"/>
              <a:chOff x="1247273" y="1077809"/>
              <a:chExt cx="7382833" cy="7257471"/>
            </a:xfrm>
          </p:grpSpPr>
          <p:sp>
            <p:nvSpPr>
              <p:cNvPr id="348" name="Google Shape;348;p29"/>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29"/>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29"/>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51" name="Google Shape;351;p29"/>
            <p:cNvSpPr txBox="1"/>
            <p:nvPr/>
          </p:nvSpPr>
          <p:spPr>
            <a:xfrm>
              <a:off x="1436720" y="3890751"/>
              <a:ext cx="6779245" cy="18931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Europe’s</a:t>
              </a:r>
              <a:r>
                <a:rPr lang="de-AT" sz="3200" b="1" i="0" u="none" strike="noStrike" cap="none">
                  <a:solidFill>
                    <a:schemeClr val="lt1"/>
                  </a:solidFill>
                  <a:latin typeface="Arial"/>
                  <a:ea typeface="Arial"/>
                  <a:cs typeface="Arial"/>
                  <a:sym typeface="Arial"/>
                </a:rPr>
                <a:t> Destiny </a:t>
              </a:r>
              <a:r>
                <a:rPr lang="de-AT" sz="3200" b="0" i="0" u="none" strike="noStrike" cap="none">
                  <a:solidFill>
                    <a:schemeClr val="dk1"/>
                  </a:solidFill>
                  <a:latin typeface="Arial"/>
                  <a:ea typeface="Arial"/>
                  <a:cs typeface="Arial"/>
                  <a:sym typeface="Arial"/>
                </a:rPr>
                <a:t>and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1"/>
                  </a:solidFill>
                  <a:latin typeface="Arial"/>
                  <a:ea typeface="Arial"/>
                  <a:cs typeface="Arial"/>
                  <a:sym typeface="Arial"/>
                </a:rPr>
                <a:t>future of the free world</a:t>
              </a:r>
              <a:r>
                <a:rPr lang="de-AT" sz="3200" b="0" i="0"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are entirely </a:t>
              </a:r>
              <a:r>
                <a:rPr lang="de-AT" sz="3200" b="1" i="0" u="none" strike="noStrike" cap="none">
                  <a:solidFill>
                    <a:schemeClr val="dk1"/>
                  </a:solidFill>
                  <a:latin typeface="Arial"/>
                  <a:ea typeface="Arial"/>
                  <a:cs typeface="Arial"/>
                  <a:sym typeface="Arial"/>
                </a:rPr>
                <a:t>in our hands</a:t>
              </a:r>
              <a:r>
                <a:rPr lang="de-AT" sz="3200" b="0"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352" name="Google Shape;352;p29"/>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9"/>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4" name="Google Shape;354;p29"/>
          <p:cNvPicPr preferRelativeResize="0"/>
          <p:nvPr/>
        </p:nvPicPr>
        <p:blipFill>
          <a:blip r:embed="rId4"/>
          <a:srcRect/>
          <a:stretch/>
        </p:blipFill>
        <p:spPr>
          <a:xfrm>
            <a:off x="7262536" y="7709988"/>
            <a:ext cx="1135698" cy="1135698"/>
          </a:xfrm>
          <a:prstGeom prst="rect">
            <a:avLst/>
          </a:prstGeom>
          <a:noFill/>
          <a:ln>
            <a:noFill/>
          </a:ln>
        </p:spPr>
      </p:pic>
      <p:pic>
        <p:nvPicPr>
          <p:cNvPr id="355" name="Google Shape;355;p29"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356" name="Google Shape;356;p29"/>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357" name="Google Shape;357;p29"/>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358" name="Google Shape;358;p29"/>
          <p:cNvGrpSpPr/>
          <p:nvPr/>
        </p:nvGrpSpPr>
        <p:grpSpPr>
          <a:xfrm>
            <a:off x="510656" y="-442225"/>
            <a:ext cx="4671850" cy="4254175"/>
            <a:chOff x="463685" y="-747221"/>
            <a:chExt cx="4856274" cy="4377693"/>
          </a:xfrm>
        </p:grpSpPr>
        <p:grpSp>
          <p:nvGrpSpPr>
            <p:cNvPr id="359" name="Google Shape;359;p29"/>
            <p:cNvGrpSpPr/>
            <p:nvPr/>
          </p:nvGrpSpPr>
          <p:grpSpPr>
            <a:xfrm rot="-1104281">
              <a:off x="904066" y="-63511"/>
              <a:ext cx="3090302" cy="3290287"/>
              <a:chOff x="1983803" y="4427169"/>
              <a:chExt cx="2575660" cy="2575660"/>
            </a:xfrm>
          </p:grpSpPr>
          <p:sp>
            <p:nvSpPr>
              <p:cNvPr id="360" name="Google Shape;360;p29"/>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1" name="Google Shape;361;p29"/>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62" name="Google Shape;362;p29"/>
            <p:cNvGrpSpPr/>
            <p:nvPr/>
          </p:nvGrpSpPr>
          <p:grpSpPr>
            <a:xfrm rot="-1104281">
              <a:off x="1789275" y="-343524"/>
              <a:ext cx="3090302" cy="3290287"/>
              <a:chOff x="1983803" y="4427169"/>
              <a:chExt cx="2575660" cy="2575660"/>
            </a:xfrm>
          </p:grpSpPr>
          <p:sp>
            <p:nvSpPr>
              <p:cNvPr id="363" name="Google Shape;363;p29"/>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29"/>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365" name="Google Shape;365;p29"/>
          <p:cNvSpPr txBox="1"/>
          <p:nvPr/>
        </p:nvSpPr>
        <p:spPr>
          <a:xfrm>
            <a:off x="2035189" y="6845108"/>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Simone Veil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1982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0"/>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371" name="Google Shape;371;p30"/>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November</a:t>
            </a:r>
            <a:endParaRPr sz="1100" b="0" i="0" u="none" strike="noStrike" cap="none">
              <a:solidFill>
                <a:schemeClr val="dk1"/>
              </a:solidFill>
              <a:latin typeface="Arial"/>
              <a:ea typeface="Arial"/>
              <a:cs typeface="Arial"/>
              <a:sym typeface="Arial"/>
            </a:endParaRPr>
          </a:p>
        </p:txBody>
      </p:sp>
      <p:graphicFrame>
        <p:nvGraphicFramePr>
          <p:cNvPr id="372" name="Google Shape;372;p30"/>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373" name="Google Shape;373;p30"/>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374" name="Google Shape;374;p30"/>
          <p:cNvGrpSpPr/>
          <p:nvPr/>
        </p:nvGrpSpPr>
        <p:grpSpPr>
          <a:xfrm>
            <a:off x="1030791" y="813293"/>
            <a:ext cx="7249209" cy="7214707"/>
            <a:chOff x="647652" y="475892"/>
            <a:chExt cx="8262645" cy="8122343"/>
          </a:xfrm>
        </p:grpSpPr>
        <p:grpSp>
          <p:nvGrpSpPr>
            <p:cNvPr id="375" name="Google Shape;375;p30"/>
            <p:cNvGrpSpPr/>
            <p:nvPr/>
          </p:nvGrpSpPr>
          <p:grpSpPr>
            <a:xfrm>
              <a:off x="647652" y="475892"/>
              <a:ext cx="8262645" cy="8122343"/>
              <a:chOff x="1247273" y="1077809"/>
              <a:chExt cx="7382833" cy="7257471"/>
            </a:xfrm>
          </p:grpSpPr>
          <p:sp>
            <p:nvSpPr>
              <p:cNvPr id="376" name="Google Shape;376;p30"/>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p30"/>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30"/>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79" name="Google Shape;379;p30"/>
            <p:cNvSpPr txBox="1"/>
            <p:nvPr/>
          </p:nvSpPr>
          <p:spPr>
            <a:xfrm>
              <a:off x="1547555" y="3781850"/>
              <a:ext cx="6793847" cy="167387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de-AT" sz="3200" b="1" i="0" u="none" strike="noStrike" cap="none">
                  <a:solidFill>
                    <a:schemeClr val="lt1"/>
                  </a:solidFill>
                  <a:latin typeface="Arial"/>
                  <a:ea typeface="Arial"/>
                  <a:cs typeface="Arial"/>
                  <a:sym typeface="Arial"/>
                </a:rPr>
                <a:t>Europe.</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de-AT" sz="3200" b="1" i="0" u="none" strike="noStrike" cap="none">
                  <a:solidFill>
                    <a:schemeClr val="lt1"/>
                  </a:solidFill>
                  <a:latin typeface="Arial"/>
                  <a:ea typeface="Arial"/>
                  <a:cs typeface="Arial"/>
                  <a:sym typeface="Arial"/>
                </a:rPr>
                <a:t> </a:t>
              </a:r>
              <a:r>
                <a:rPr lang="de-AT" sz="3200" b="0" i="0" u="none" strike="noStrike" cap="none">
                  <a:solidFill>
                    <a:schemeClr val="dk1"/>
                  </a:solidFill>
                  <a:latin typeface="Arial"/>
                  <a:ea typeface="Arial"/>
                  <a:cs typeface="Arial"/>
                  <a:sym typeface="Arial"/>
                </a:rPr>
                <a:t>The </a:t>
              </a:r>
              <a:r>
                <a:rPr lang="de-AT" sz="3200" b="1" i="0" u="none" strike="noStrike" cap="none">
                  <a:solidFill>
                    <a:schemeClr val="dk1"/>
                  </a:solidFill>
                  <a:latin typeface="Arial"/>
                  <a:ea typeface="Arial"/>
                  <a:cs typeface="Arial"/>
                  <a:sym typeface="Arial"/>
                </a:rPr>
                <a:t>art </a:t>
              </a:r>
              <a:r>
                <a:rPr lang="de-AT" sz="3200" b="0" i="0" u="none" strike="noStrike" cap="none">
                  <a:solidFill>
                    <a:schemeClr val="dk1"/>
                  </a:solidFill>
                  <a:latin typeface="Arial"/>
                  <a:ea typeface="Arial"/>
                  <a:cs typeface="Arial"/>
                  <a:sym typeface="Arial"/>
                </a:rPr>
                <a:t>of the </a:t>
              </a:r>
              <a:r>
                <a:rPr lang="de-AT" sz="3200" b="1" i="0" u="none" strike="noStrike" cap="none">
                  <a:solidFill>
                    <a:schemeClr val="dk1"/>
                  </a:solidFill>
                  <a:latin typeface="Arial"/>
                  <a:ea typeface="Arial"/>
                  <a:cs typeface="Arial"/>
                  <a:sym typeface="Arial"/>
                </a:rPr>
                <a:t>possible</a:t>
              </a:r>
              <a:r>
                <a:rPr lang="de-AT" sz="3200" b="0" i="0" u="none" strike="noStrike" cap="none">
                  <a:solidFill>
                    <a:schemeClr val="dk1"/>
                  </a:solidFill>
                  <a:latin typeface="Arial"/>
                  <a:ea typeface="Arial"/>
                  <a:cs typeface="Arial"/>
                  <a:sym typeface="Arial"/>
                </a:rPr>
                <a:t>.</a:t>
              </a:r>
              <a:endParaRPr sz="1050" b="0" i="0" u="none" strike="noStrike" cap="none">
                <a:solidFill>
                  <a:srgbClr val="000000"/>
                </a:solidFill>
                <a:latin typeface="Arial"/>
                <a:ea typeface="Arial"/>
                <a:cs typeface="Arial"/>
                <a:sym typeface="Arial"/>
              </a:endParaRPr>
            </a:p>
          </p:txBody>
        </p:sp>
        <p:sp>
          <p:nvSpPr>
            <p:cNvPr id="380" name="Google Shape;380;p30"/>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0"/>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82" name="Google Shape;382;p30"/>
          <p:cNvPicPr preferRelativeResize="0"/>
          <p:nvPr/>
        </p:nvPicPr>
        <p:blipFill>
          <a:blip r:embed="rId4"/>
          <a:srcRect/>
          <a:stretch/>
        </p:blipFill>
        <p:spPr>
          <a:xfrm>
            <a:off x="7262536" y="7709988"/>
            <a:ext cx="1135698" cy="1135698"/>
          </a:xfrm>
          <a:prstGeom prst="rect">
            <a:avLst/>
          </a:prstGeom>
          <a:noFill/>
          <a:ln>
            <a:noFill/>
          </a:ln>
        </p:spPr>
      </p:pic>
      <p:pic>
        <p:nvPicPr>
          <p:cNvPr id="383" name="Google Shape;383;p30"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384" name="Google Shape;384;p30"/>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385" name="Google Shape;385;p30"/>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386" name="Google Shape;386;p30"/>
          <p:cNvGrpSpPr/>
          <p:nvPr/>
        </p:nvGrpSpPr>
        <p:grpSpPr>
          <a:xfrm>
            <a:off x="510656" y="-442225"/>
            <a:ext cx="4671850" cy="4254175"/>
            <a:chOff x="463685" y="-747221"/>
            <a:chExt cx="4856274" cy="4377693"/>
          </a:xfrm>
        </p:grpSpPr>
        <p:grpSp>
          <p:nvGrpSpPr>
            <p:cNvPr id="387" name="Google Shape;387;p30"/>
            <p:cNvGrpSpPr/>
            <p:nvPr/>
          </p:nvGrpSpPr>
          <p:grpSpPr>
            <a:xfrm rot="-1104281">
              <a:off x="904066" y="-63511"/>
              <a:ext cx="3090302" cy="3290287"/>
              <a:chOff x="1983803" y="4427169"/>
              <a:chExt cx="2575660" cy="2575660"/>
            </a:xfrm>
          </p:grpSpPr>
          <p:sp>
            <p:nvSpPr>
              <p:cNvPr id="388" name="Google Shape;388;p30"/>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9" name="Google Shape;389;p30"/>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90" name="Google Shape;390;p30"/>
            <p:cNvGrpSpPr/>
            <p:nvPr/>
          </p:nvGrpSpPr>
          <p:grpSpPr>
            <a:xfrm rot="-1104281">
              <a:off x="1789275" y="-343524"/>
              <a:ext cx="3090302" cy="3290287"/>
              <a:chOff x="1983803" y="4427169"/>
              <a:chExt cx="2575660" cy="2575660"/>
            </a:xfrm>
          </p:grpSpPr>
          <p:sp>
            <p:nvSpPr>
              <p:cNvPr id="391" name="Google Shape;391;p30"/>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 name="Google Shape;392;p30"/>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393" name="Google Shape;393;p30"/>
          <p:cNvSpPr txBox="1"/>
          <p:nvPr/>
        </p:nvSpPr>
        <p:spPr>
          <a:xfrm>
            <a:off x="1965339" y="6791084"/>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Jacques Chirac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1"/>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399" name="Google Shape;399;p31"/>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December</a:t>
            </a:r>
            <a:endParaRPr sz="1100" b="0" i="0" u="none" strike="noStrike" cap="none">
              <a:solidFill>
                <a:schemeClr val="dk1"/>
              </a:solidFill>
              <a:latin typeface="Arial"/>
              <a:ea typeface="Arial"/>
              <a:cs typeface="Arial"/>
              <a:sym typeface="Arial"/>
            </a:endParaRPr>
          </a:p>
        </p:txBody>
      </p:sp>
      <p:graphicFrame>
        <p:nvGraphicFramePr>
          <p:cNvPr id="400" name="Google Shape;400;p31"/>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01" name="Google Shape;401;p31"/>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402" name="Google Shape;402;p31"/>
          <p:cNvGrpSpPr/>
          <p:nvPr/>
        </p:nvGrpSpPr>
        <p:grpSpPr>
          <a:xfrm>
            <a:off x="1030791" y="813293"/>
            <a:ext cx="7249209" cy="7214707"/>
            <a:chOff x="647652" y="475892"/>
            <a:chExt cx="8262645" cy="8122343"/>
          </a:xfrm>
        </p:grpSpPr>
        <p:grpSp>
          <p:nvGrpSpPr>
            <p:cNvPr id="403" name="Google Shape;403;p31"/>
            <p:cNvGrpSpPr/>
            <p:nvPr/>
          </p:nvGrpSpPr>
          <p:grpSpPr>
            <a:xfrm>
              <a:off x="647652" y="475892"/>
              <a:ext cx="8262645" cy="8122343"/>
              <a:chOff x="1247273" y="1077809"/>
              <a:chExt cx="7382833" cy="7257471"/>
            </a:xfrm>
          </p:grpSpPr>
          <p:sp>
            <p:nvSpPr>
              <p:cNvPr id="404" name="Google Shape;404;p31"/>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p31"/>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p31"/>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07" name="Google Shape;407;p31"/>
            <p:cNvSpPr txBox="1"/>
            <p:nvPr/>
          </p:nvSpPr>
          <p:spPr>
            <a:xfrm>
              <a:off x="1400511" y="2799011"/>
              <a:ext cx="6793847" cy="41003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1"/>
                  </a:solidFill>
                  <a:latin typeface="Arial"/>
                  <a:ea typeface="Arial"/>
                  <a:cs typeface="Arial"/>
                  <a:sym typeface="Arial"/>
                </a:rPr>
                <a:t>The future will not be built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1"/>
                  </a:solidFill>
                  <a:latin typeface="Arial"/>
                  <a:ea typeface="Arial"/>
                  <a:cs typeface="Arial"/>
                  <a:sym typeface="Arial"/>
                </a:rPr>
                <a:t> </a:t>
              </a:r>
              <a:r>
                <a:rPr lang="de-AT" sz="3200" b="0" i="0" u="none" strike="noStrike" cap="none">
                  <a:solidFill>
                    <a:schemeClr val="dk1"/>
                  </a:solidFill>
                  <a:latin typeface="Arial"/>
                  <a:ea typeface="Arial"/>
                  <a:cs typeface="Arial"/>
                  <a:sym typeface="Arial"/>
                </a:rPr>
                <a:t>through force, nor the desire to conquer, </a:t>
              </a:r>
              <a:r>
                <a:rPr lang="de-AT" sz="3200" b="1" i="0" u="none" strike="noStrike" cap="none">
                  <a:solidFill>
                    <a:schemeClr val="lt1"/>
                  </a:solidFill>
                  <a:latin typeface="Arial"/>
                  <a:ea typeface="Arial"/>
                  <a:cs typeface="Arial"/>
                  <a:sym typeface="Arial"/>
                </a:rPr>
                <a:t>but</a:t>
              </a:r>
              <a:r>
                <a:rPr lang="de-AT" sz="3200" b="0" i="0" u="none" strike="noStrike" cap="none">
                  <a:solidFill>
                    <a:schemeClr val="dk1"/>
                  </a:solidFill>
                  <a:latin typeface="Arial"/>
                  <a:ea typeface="Arial"/>
                  <a:cs typeface="Arial"/>
                  <a:sym typeface="Arial"/>
                </a:rPr>
                <a:t> </a:t>
              </a:r>
              <a:r>
                <a:rPr lang="de-AT" sz="3200" b="1" i="0" u="none" strike="noStrike" cap="none">
                  <a:solidFill>
                    <a:schemeClr val="lt1"/>
                  </a:solidFill>
                  <a:latin typeface="Arial"/>
                  <a:ea typeface="Arial"/>
                  <a:cs typeface="Arial"/>
                  <a:sym typeface="Arial"/>
                </a:rPr>
                <a:t>by </a:t>
              </a:r>
              <a:r>
                <a:rPr lang="de-AT" sz="3200" b="0" i="0" u="none" strike="noStrike" cap="none">
                  <a:solidFill>
                    <a:schemeClr val="dk1"/>
                  </a:solidFill>
                  <a:latin typeface="Arial"/>
                  <a:ea typeface="Arial"/>
                  <a:cs typeface="Arial"/>
                  <a:sym typeface="Arial"/>
                </a:rPr>
                <a:t>the </a:t>
              </a:r>
              <a:r>
                <a:rPr lang="de-AT" sz="3200" b="1" i="0" u="none" strike="noStrike" cap="none">
                  <a:solidFill>
                    <a:schemeClr val="dk1"/>
                  </a:solidFill>
                  <a:latin typeface="Arial"/>
                  <a:ea typeface="Arial"/>
                  <a:cs typeface="Arial"/>
                  <a:sym typeface="Arial"/>
                </a:rPr>
                <a:t>patient application of the democratic method, the constructive spirit of agreement</a:t>
              </a:r>
              <a:r>
                <a:rPr lang="de-AT" sz="3200" b="0" i="0" u="none" strike="noStrike" cap="none">
                  <a:solidFill>
                    <a:schemeClr val="dk1"/>
                  </a:solidFill>
                  <a:latin typeface="Arial"/>
                  <a:ea typeface="Arial"/>
                  <a:cs typeface="Arial"/>
                  <a:sym typeface="Arial"/>
                </a:rPr>
                <a:t>, and by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respect for freedom</a:t>
              </a:r>
              <a:r>
                <a:rPr lang="de-AT" sz="3200" b="0"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408" name="Google Shape;408;p31"/>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1"/>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10" name="Google Shape;410;p31"/>
          <p:cNvPicPr preferRelativeResize="0"/>
          <p:nvPr/>
        </p:nvPicPr>
        <p:blipFill>
          <a:blip r:embed="rId4"/>
          <a:srcRect/>
          <a:stretch/>
        </p:blipFill>
        <p:spPr>
          <a:xfrm>
            <a:off x="7262536" y="7709988"/>
            <a:ext cx="1135698" cy="1135698"/>
          </a:xfrm>
          <a:prstGeom prst="rect">
            <a:avLst/>
          </a:prstGeom>
          <a:noFill/>
          <a:ln>
            <a:noFill/>
          </a:ln>
        </p:spPr>
      </p:pic>
      <p:pic>
        <p:nvPicPr>
          <p:cNvPr id="411" name="Google Shape;411;p31"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412" name="Google Shape;412;p31"/>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413" name="Google Shape;413;p31"/>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414" name="Google Shape;414;p31"/>
          <p:cNvGrpSpPr/>
          <p:nvPr/>
        </p:nvGrpSpPr>
        <p:grpSpPr>
          <a:xfrm>
            <a:off x="510656" y="-442225"/>
            <a:ext cx="4671850" cy="4254175"/>
            <a:chOff x="463685" y="-747221"/>
            <a:chExt cx="4856274" cy="4377693"/>
          </a:xfrm>
        </p:grpSpPr>
        <p:grpSp>
          <p:nvGrpSpPr>
            <p:cNvPr id="415" name="Google Shape;415;p31"/>
            <p:cNvGrpSpPr/>
            <p:nvPr/>
          </p:nvGrpSpPr>
          <p:grpSpPr>
            <a:xfrm rot="-1104281">
              <a:off x="904066" y="-63511"/>
              <a:ext cx="3090302" cy="3290287"/>
              <a:chOff x="1983803" y="4427169"/>
              <a:chExt cx="2575660" cy="2575660"/>
            </a:xfrm>
          </p:grpSpPr>
          <p:sp>
            <p:nvSpPr>
              <p:cNvPr id="416" name="Google Shape;416;p3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7" name="Google Shape;417;p3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18" name="Google Shape;418;p31"/>
            <p:cNvGrpSpPr/>
            <p:nvPr/>
          </p:nvGrpSpPr>
          <p:grpSpPr>
            <a:xfrm rot="-1104281">
              <a:off x="1789275" y="-343524"/>
              <a:ext cx="3090302" cy="3290287"/>
              <a:chOff x="1983803" y="4427169"/>
              <a:chExt cx="2575660" cy="2575660"/>
            </a:xfrm>
          </p:grpSpPr>
          <p:sp>
            <p:nvSpPr>
              <p:cNvPr id="419" name="Google Shape;419;p3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0" name="Google Shape;420;p3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21" name="Google Shape;421;p31"/>
          <p:cNvSpPr txBox="1"/>
          <p:nvPr/>
        </p:nvSpPr>
        <p:spPr>
          <a:xfrm>
            <a:off x="1965339" y="6791084"/>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Alcide De Gasperi</a:t>
            </a:r>
            <a:endParaRPr sz="24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2" name="Google Shape;431;p32">
            <a:extLst>
              <a:ext uri="{FF2B5EF4-FFF2-40B4-BE49-F238E27FC236}">
                <a16:creationId xmlns:a16="http://schemas.microsoft.com/office/drawing/2014/main" id="{6BAD7281-0FC9-92E7-7C98-60C36950EF20}"/>
              </a:ext>
            </a:extLst>
          </p:cNvPr>
          <p:cNvGrpSpPr/>
          <p:nvPr/>
        </p:nvGrpSpPr>
        <p:grpSpPr>
          <a:xfrm>
            <a:off x="919923" y="851300"/>
            <a:ext cx="7723253" cy="7686495"/>
            <a:chOff x="1247274" y="1077809"/>
            <a:chExt cx="7382832" cy="7257471"/>
          </a:xfrm>
        </p:grpSpPr>
        <p:sp>
          <p:nvSpPr>
            <p:cNvPr id="6" name="Google Shape;432;p32">
              <a:extLst>
                <a:ext uri="{FF2B5EF4-FFF2-40B4-BE49-F238E27FC236}">
                  <a16:creationId xmlns:a16="http://schemas.microsoft.com/office/drawing/2014/main" id="{862A3450-6E81-DB80-9535-B8CBB19904D8}"/>
                </a:ext>
              </a:extLst>
            </p:cNvPr>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33;p32">
              <a:extLst>
                <a:ext uri="{FF2B5EF4-FFF2-40B4-BE49-F238E27FC236}">
                  <a16:creationId xmlns:a16="http://schemas.microsoft.com/office/drawing/2014/main" id="{A55E129E-53F5-BDE3-FE7E-CA61DD8A8BA2}"/>
                </a:ext>
              </a:extLst>
            </p:cNvPr>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434;p32">
              <a:extLst>
                <a:ext uri="{FF2B5EF4-FFF2-40B4-BE49-F238E27FC236}">
                  <a16:creationId xmlns:a16="http://schemas.microsoft.com/office/drawing/2014/main" id="{4979F550-CD8E-818C-93BE-2D9924EE7E4C}"/>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17"/>
          <p:cNvSpPr txBox="1"/>
          <p:nvPr/>
        </p:nvSpPr>
        <p:spPr>
          <a:xfrm>
            <a:off x="6379812" y="12121847"/>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dirty="0">
                <a:solidFill>
                  <a:schemeClr val="accent1"/>
                </a:solidFill>
                <a:latin typeface="Arial"/>
                <a:ea typeface="Arial"/>
                <a:cs typeface="Arial"/>
                <a:sym typeface="Arial"/>
              </a:rPr>
              <a:t>www.eu365.eu</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F1F7CDF-3631-1FA2-6212-229E87626347}"/>
              </a:ext>
            </a:extLst>
          </p:cNvPr>
          <p:cNvSpPr txBox="1"/>
          <p:nvPr/>
        </p:nvSpPr>
        <p:spPr>
          <a:xfrm>
            <a:off x="1175995" y="3446244"/>
            <a:ext cx="7190443" cy="3046988"/>
          </a:xfrm>
          <a:prstGeom prst="rect">
            <a:avLst/>
          </a:prstGeom>
          <a:noFill/>
        </p:spPr>
        <p:txBody>
          <a:bodyPr wrap="square" rtlCol="0">
            <a:spAutoFit/>
          </a:bodyPr>
          <a:lstStyle/>
          <a:p>
            <a:pPr algn="ctr"/>
            <a:r>
              <a:rPr lang="de-AT" sz="4800" b="1" dirty="0">
                <a:solidFill>
                  <a:schemeClr val="bg1"/>
                </a:solidFill>
                <a:latin typeface="Libre Franklin ExtraBold" pitchFamily="2" charset="0"/>
              </a:rPr>
              <a:t>GREEN AND ENVIRONMENTALLY-FRIENDLY LIFESTYLES</a:t>
            </a:r>
          </a:p>
        </p:txBody>
      </p:sp>
      <p:sp>
        <p:nvSpPr>
          <p:cNvPr id="7" name="TextBox 6">
            <a:extLst>
              <a:ext uri="{FF2B5EF4-FFF2-40B4-BE49-F238E27FC236}">
                <a16:creationId xmlns:a16="http://schemas.microsoft.com/office/drawing/2014/main" id="{72048E50-D440-6090-44F0-EA1488FE32B2}"/>
              </a:ext>
            </a:extLst>
          </p:cNvPr>
          <p:cNvSpPr txBox="1"/>
          <p:nvPr/>
        </p:nvSpPr>
        <p:spPr>
          <a:xfrm>
            <a:off x="2112990" y="11352406"/>
            <a:ext cx="6641054" cy="769441"/>
          </a:xfrm>
          <a:prstGeom prst="rect">
            <a:avLst/>
          </a:prstGeom>
          <a:noFill/>
        </p:spPr>
        <p:txBody>
          <a:bodyPr wrap="square">
            <a:spAutoFit/>
          </a:bodyPr>
          <a:lstStyle/>
          <a:p>
            <a:pPr algn="just"/>
            <a:r>
              <a:rPr lang="en-US" sz="11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1100" dirty="0">
                <a:solidFill>
                  <a:srgbClr val="000000"/>
                </a:solidFill>
                <a:effectLst/>
              </a:rPr>
              <a:t>Agreement Number: 2021-1-AT01-KA210-VET-000034603</a:t>
            </a:r>
          </a:p>
        </p:txBody>
      </p:sp>
      <p:pic>
        <p:nvPicPr>
          <p:cNvPr id="9" name="Picture 8">
            <a:extLst>
              <a:ext uri="{FF2B5EF4-FFF2-40B4-BE49-F238E27FC236}">
                <a16:creationId xmlns:a16="http://schemas.microsoft.com/office/drawing/2014/main" id="{4AF3C25C-A238-D60F-9FEA-EABDFF242BCD}"/>
              </a:ext>
            </a:extLst>
          </p:cNvPr>
          <p:cNvPicPr>
            <a:picLocks noChangeAspect="1"/>
          </p:cNvPicPr>
          <p:nvPr/>
        </p:nvPicPr>
        <p:blipFill>
          <a:blip r:embed="rId3"/>
          <a:stretch>
            <a:fillRect/>
          </a:stretch>
        </p:blipFill>
        <p:spPr>
          <a:xfrm>
            <a:off x="847156" y="11300258"/>
            <a:ext cx="1164234" cy="1179587"/>
          </a:xfrm>
          <a:prstGeom prst="rect">
            <a:avLst/>
          </a:prstGeom>
        </p:spPr>
      </p:pic>
      <p:pic>
        <p:nvPicPr>
          <p:cNvPr id="93" name="Google Shape;93;p17"/>
          <p:cNvPicPr preferRelativeResize="0"/>
          <p:nvPr/>
        </p:nvPicPr>
        <p:blipFill rotWithShape="1">
          <a:blip r:embed="rId4">
            <a:alphaModFix/>
          </a:blip>
          <a:srcRect/>
          <a:stretch/>
        </p:blipFill>
        <p:spPr>
          <a:xfrm>
            <a:off x="5316400" y="865447"/>
            <a:ext cx="4284800" cy="2358263"/>
          </a:xfrm>
          <a:prstGeom prst="rect">
            <a:avLst/>
          </a:prstGeom>
          <a:noFill/>
          <a:ln>
            <a:noFill/>
          </a:ln>
        </p:spPr>
      </p:pic>
      <p:grpSp>
        <p:nvGrpSpPr>
          <p:cNvPr id="11" name="Group 10">
            <a:extLst>
              <a:ext uri="{FF2B5EF4-FFF2-40B4-BE49-F238E27FC236}">
                <a16:creationId xmlns:a16="http://schemas.microsoft.com/office/drawing/2014/main" id="{845673E8-DAE4-C08C-805D-5C5E0AA63D47}"/>
              </a:ext>
            </a:extLst>
          </p:cNvPr>
          <p:cNvGrpSpPr/>
          <p:nvPr/>
        </p:nvGrpSpPr>
        <p:grpSpPr>
          <a:xfrm>
            <a:off x="515353" y="8175967"/>
            <a:ext cx="8693755" cy="3657354"/>
            <a:chOff x="515353" y="8175967"/>
            <a:chExt cx="8693755" cy="3657354"/>
          </a:xfrm>
        </p:grpSpPr>
        <p:sp>
          <p:nvSpPr>
            <p:cNvPr id="12" name="Google Shape;90;p17">
              <a:extLst>
                <a:ext uri="{FF2B5EF4-FFF2-40B4-BE49-F238E27FC236}">
                  <a16:creationId xmlns:a16="http://schemas.microsoft.com/office/drawing/2014/main" id="{5264D726-85F2-EA22-78B0-F2E911136B94}"/>
                </a:ext>
              </a:extLst>
            </p:cNvPr>
            <p:cNvSpPr/>
            <p:nvPr/>
          </p:nvSpPr>
          <p:spPr>
            <a:xfrm>
              <a:off x="638614" y="8278502"/>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6ABA0A"/>
                  </a:solidFill>
                  <a:latin typeface="Libre Franklin Black"/>
                  <a:ea typeface="Libre Franklin Black"/>
                  <a:cs typeface="Libre Franklin Black"/>
                  <a:sym typeface="Libre Franklin Black"/>
                </a:rPr>
                <a:t>2023</a:t>
              </a:r>
              <a:endParaRPr sz="1400" b="0" i="0" u="none" strike="noStrike" cap="none" dirty="0">
                <a:solidFill>
                  <a:srgbClr val="6ABA0A"/>
                </a:solidFill>
                <a:latin typeface="Arial"/>
                <a:ea typeface="Arial"/>
                <a:cs typeface="Arial"/>
                <a:sym typeface="Arial"/>
              </a:endParaRPr>
            </a:p>
          </p:txBody>
        </p:sp>
        <p:sp>
          <p:nvSpPr>
            <p:cNvPr id="13" name="Google Shape;90;p17">
              <a:extLst>
                <a:ext uri="{FF2B5EF4-FFF2-40B4-BE49-F238E27FC236}">
                  <a16:creationId xmlns:a16="http://schemas.microsoft.com/office/drawing/2014/main" id="{4163E751-93BA-761B-EF70-1C47E389C0BE}"/>
                </a:ext>
              </a:extLst>
            </p:cNvPr>
            <p:cNvSpPr/>
            <p:nvPr/>
          </p:nvSpPr>
          <p:spPr>
            <a:xfrm>
              <a:off x="515353" y="8175967"/>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7F98B"/>
                  </a:solidFill>
                  <a:latin typeface="Libre Franklin Black"/>
                  <a:ea typeface="Libre Franklin Black"/>
                  <a:cs typeface="Libre Franklin Black"/>
                  <a:sym typeface="Libre Franklin Black"/>
                </a:rPr>
                <a:t>2023</a:t>
              </a:r>
              <a:endParaRPr sz="1400" b="0" i="0" u="none" strike="noStrike" cap="none" dirty="0">
                <a:solidFill>
                  <a:srgbClr val="C7F98B"/>
                </a:solidFill>
                <a:latin typeface="Arial"/>
                <a:ea typeface="Arial"/>
                <a:cs typeface="Arial"/>
                <a:sym typeface="Arial"/>
              </a:endParaRPr>
            </a:p>
          </p:txBody>
        </p:sp>
      </p:grpSp>
    </p:spTree>
    <p:extLst>
      <p:ext uri="{BB962C8B-B14F-4D97-AF65-F5344CB8AC3E}">
        <p14:creationId xmlns:p14="http://schemas.microsoft.com/office/powerpoint/2010/main" val="368278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2"/>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427" name="Google Shape;427;p32"/>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January</a:t>
            </a:r>
            <a:endParaRPr sz="1100" b="0" i="0" u="none" strike="noStrike" cap="none">
              <a:solidFill>
                <a:schemeClr val="dk1"/>
              </a:solidFill>
              <a:latin typeface="Arial"/>
              <a:ea typeface="Arial"/>
              <a:cs typeface="Arial"/>
              <a:sym typeface="Arial"/>
            </a:endParaRPr>
          </a:p>
        </p:txBody>
      </p:sp>
      <p:graphicFrame>
        <p:nvGraphicFramePr>
          <p:cNvPr id="428" name="Google Shape;428;p32"/>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29" name="Google Shape;429;p32"/>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430" name="Google Shape;430;p32"/>
          <p:cNvGrpSpPr/>
          <p:nvPr/>
        </p:nvGrpSpPr>
        <p:grpSpPr>
          <a:xfrm>
            <a:off x="1030791" y="813293"/>
            <a:ext cx="7249209" cy="7214707"/>
            <a:chOff x="647653" y="475892"/>
            <a:chExt cx="8262644" cy="8122343"/>
          </a:xfrm>
        </p:grpSpPr>
        <p:grpSp>
          <p:nvGrpSpPr>
            <p:cNvPr id="431" name="Google Shape;431;p32"/>
            <p:cNvGrpSpPr/>
            <p:nvPr/>
          </p:nvGrpSpPr>
          <p:grpSpPr>
            <a:xfrm>
              <a:off x="647653" y="475892"/>
              <a:ext cx="8262644" cy="8122343"/>
              <a:chOff x="1247274" y="1077809"/>
              <a:chExt cx="7382832" cy="7257471"/>
            </a:xfrm>
          </p:grpSpPr>
          <p:sp>
            <p:nvSpPr>
              <p:cNvPr id="432" name="Google Shape;432;p32"/>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p32"/>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p32"/>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35" name="Google Shape;435;p32"/>
            <p:cNvSpPr txBox="1"/>
            <p:nvPr/>
          </p:nvSpPr>
          <p:spPr>
            <a:xfrm>
              <a:off x="1315085" y="3049250"/>
              <a:ext cx="7044964" cy="34880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lt1"/>
                  </a:solidFill>
                  <a:latin typeface="Arial"/>
                  <a:ea typeface="Arial"/>
                  <a:cs typeface="Arial"/>
                  <a:sym typeface="Arial"/>
                </a:rPr>
                <a:t>EU goal </a:t>
              </a:r>
              <a:r>
                <a:rPr lang="de-AT" sz="3200" b="0" i="0" u="none" strike="noStrike" cap="none">
                  <a:solidFill>
                    <a:schemeClr val="dk1"/>
                  </a:solidFill>
                  <a:latin typeface="Arial"/>
                  <a:ea typeface="Arial"/>
                  <a:cs typeface="Arial"/>
                  <a:sym typeface="Arial"/>
                </a:rPr>
                <a:t>is to reconcile</a:t>
              </a:r>
              <a:r>
                <a:rPr lang="de-AT" sz="3200" b="1" i="0" u="none" strike="noStrike" cap="none">
                  <a:solidFill>
                    <a:schemeClr val="dk1"/>
                  </a:solidFill>
                  <a:latin typeface="Arial"/>
                  <a:ea typeface="Arial"/>
                  <a:cs typeface="Arial"/>
                  <a:sym typeface="Arial"/>
                </a:rPr>
                <a:t> </a:t>
              </a:r>
              <a:r>
                <a:rPr lang="de-AT" sz="3200" b="0" i="0" u="none" strike="noStrike" cap="none">
                  <a:solidFill>
                    <a:schemeClr val="dk1"/>
                  </a:solidFill>
                  <a:latin typeface="Arial"/>
                  <a:ea typeface="Arial"/>
                  <a:cs typeface="Arial"/>
                  <a:sym typeface="Arial"/>
                </a:rPr>
                <a:t>the </a:t>
              </a:r>
              <a:r>
                <a:rPr lang="de-AT" sz="3200" b="1" i="0" u="none" strike="noStrike" cap="none">
                  <a:solidFill>
                    <a:schemeClr val="dk1"/>
                  </a:solidFill>
                  <a:latin typeface="Arial"/>
                  <a:ea typeface="Arial"/>
                  <a:cs typeface="Arial"/>
                  <a:sym typeface="Arial"/>
                </a:rPr>
                <a:t>economy</a:t>
              </a:r>
              <a:r>
                <a:rPr lang="de-AT" sz="3200" b="0" i="0" u="none" strike="noStrike" cap="none">
                  <a:solidFill>
                    <a:schemeClr val="dk1"/>
                  </a:solidFill>
                  <a:latin typeface="Arial"/>
                  <a:ea typeface="Arial"/>
                  <a:cs typeface="Arial"/>
                  <a:sym typeface="Arial"/>
                </a:rPr>
                <a:t> with our planet,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to reconcile the way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we </a:t>
              </a:r>
              <a:r>
                <a:rPr lang="de-AT" sz="3200" b="1" i="0" u="none" strike="noStrike" cap="none">
                  <a:solidFill>
                    <a:schemeClr val="dk1"/>
                  </a:solidFill>
                  <a:latin typeface="Arial"/>
                  <a:ea typeface="Arial"/>
                  <a:cs typeface="Arial"/>
                  <a:sym typeface="Arial"/>
                </a:rPr>
                <a:t>produce </a:t>
              </a:r>
              <a:r>
                <a:rPr lang="de-AT" sz="3200" b="0" i="0" u="none" strike="noStrike" cap="none">
                  <a:solidFill>
                    <a:schemeClr val="dk1"/>
                  </a:solidFill>
                  <a:latin typeface="Arial"/>
                  <a:ea typeface="Arial"/>
                  <a:cs typeface="Arial"/>
                  <a:sym typeface="Arial"/>
                </a:rPr>
                <a:t>and the way we </a:t>
              </a:r>
              <a:r>
                <a:rPr lang="de-AT" sz="3200" b="1" i="0" u="none" strike="noStrike" cap="none">
                  <a:solidFill>
                    <a:schemeClr val="dk1"/>
                  </a:solidFill>
                  <a:latin typeface="Arial"/>
                  <a:ea typeface="Arial"/>
                  <a:cs typeface="Arial"/>
                  <a:sym typeface="Arial"/>
                </a:rPr>
                <a:t>consume </a:t>
              </a:r>
              <a:r>
                <a:rPr lang="de-AT" sz="3200" b="0" i="0" u="none" strike="noStrike" cap="none">
                  <a:solidFill>
                    <a:schemeClr val="dk1"/>
                  </a:solidFill>
                  <a:latin typeface="Arial"/>
                  <a:ea typeface="Arial"/>
                  <a:cs typeface="Arial"/>
                  <a:sym typeface="Arial"/>
                </a:rPr>
                <a:t>with our planet and to make it </a:t>
              </a:r>
              <a:r>
                <a:rPr lang="de-AT" sz="3200" b="1" i="0" u="none" strike="noStrike" cap="none">
                  <a:solidFill>
                    <a:schemeClr val="dk1"/>
                  </a:solidFill>
                  <a:latin typeface="Arial"/>
                  <a:ea typeface="Arial"/>
                  <a:cs typeface="Arial"/>
                  <a:sym typeface="Arial"/>
                </a:rPr>
                <a:t>work for our people.</a:t>
              </a:r>
              <a:endParaRPr sz="1400" b="0" i="0" u="none" strike="noStrike" cap="none">
                <a:solidFill>
                  <a:srgbClr val="000000"/>
                </a:solidFill>
                <a:latin typeface="Arial"/>
                <a:ea typeface="Arial"/>
                <a:cs typeface="Arial"/>
                <a:sym typeface="Arial"/>
              </a:endParaRPr>
            </a:p>
          </p:txBody>
        </p:sp>
        <p:sp>
          <p:nvSpPr>
            <p:cNvPr id="436" name="Google Shape;436;p32"/>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2"/>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38" name="Google Shape;438;p32"/>
          <p:cNvPicPr preferRelativeResize="0"/>
          <p:nvPr/>
        </p:nvPicPr>
        <p:blipFill>
          <a:blip r:embed="rId4"/>
          <a:srcRect/>
          <a:stretch/>
        </p:blipFill>
        <p:spPr>
          <a:xfrm>
            <a:off x="7262536" y="7709988"/>
            <a:ext cx="1135698" cy="1135698"/>
          </a:xfrm>
          <a:prstGeom prst="rect">
            <a:avLst/>
          </a:prstGeom>
          <a:noFill/>
          <a:ln>
            <a:noFill/>
          </a:ln>
        </p:spPr>
      </p:pic>
      <p:pic>
        <p:nvPicPr>
          <p:cNvPr id="439" name="Google Shape;439;p32"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440" name="Google Shape;440;p32"/>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441" name="Google Shape;441;p32"/>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442" name="Google Shape;442;p32"/>
          <p:cNvGrpSpPr/>
          <p:nvPr/>
        </p:nvGrpSpPr>
        <p:grpSpPr>
          <a:xfrm>
            <a:off x="510656" y="-442225"/>
            <a:ext cx="4671850" cy="4254175"/>
            <a:chOff x="463685" y="-747221"/>
            <a:chExt cx="4856274" cy="4377693"/>
          </a:xfrm>
        </p:grpSpPr>
        <p:grpSp>
          <p:nvGrpSpPr>
            <p:cNvPr id="443" name="Google Shape;443;p32"/>
            <p:cNvGrpSpPr/>
            <p:nvPr/>
          </p:nvGrpSpPr>
          <p:grpSpPr>
            <a:xfrm rot="-1104281">
              <a:off x="904066" y="-63511"/>
              <a:ext cx="3090302" cy="3290287"/>
              <a:chOff x="1983803" y="4427169"/>
              <a:chExt cx="2575660" cy="2575660"/>
            </a:xfrm>
          </p:grpSpPr>
          <p:sp>
            <p:nvSpPr>
              <p:cNvPr id="444" name="Google Shape;444;p3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5" name="Google Shape;445;p3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46" name="Google Shape;446;p32"/>
            <p:cNvGrpSpPr/>
            <p:nvPr/>
          </p:nvGrpSpPr>
          <p:grpSpPr>
            <a:xfrm rot="-1104281">
              <a:off x="1789275" y="-343524"/>
              <a:ext cx="3090302" cy="3290287"/>
              <a:chOff x="1983803" y="4427169"/>
              <a:chExt cx="2575660" cy="2575660"/>
            </a:xfrm>
          </p:grpSpPr>
          <p:sp>
            <p:nvSpPr>
              <p:cNvPr id="447" name="Google Shape;447;p3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8" name="Google Shape;448;p3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49" name="Google Shape;449;p32"/>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von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455" name="Google Shape;455;p33"/>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February</a:t>
            </a:r>
            <a:endParaRPr sz="1100" b="0" i="0" u="none" strike="noStrike" cap="none">
              <a:solidFill>
                <a:schemeClr val="dk1"/>
              </a:solidFill>
              <a:latin typeface="Arial"/>
              <a:ea typeface="Arial"/>
              <a:cs typeface="Arial"/>
              <a:sym typeface="Arial"/>
            </a:endParaRPr>
          </a:p>
        </p:txBody>
      </p:sp>
      <p:graphicFrame>
        <p:nvGraphicFramePr>
          <p:cNvPr id="456" name="Google Shape;456;p33"/>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57" name="Google Shape;457;p33"/>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458" name="Google Shape;458;p33"/>
          <p:cNvGrpSpPr/>
          <p:nvPr/>
        </p:nvGrpSpPr>
        <p:grpSpPr>
          <a:xfrm>
            <a:off x="1030791" y="813293"/>
            <a:ext cx="7249209" cy="7214707"/>
            <a:chOff x="647653" y="475892"/>
            <a:chExt cx="8262644" cy="8122343"/>
          </a:xfrm>
        </p:grpSpPr>
        <p:grpSp>
          <p:nvGrpSpPr>
            <p:cNvPr id="459" name="Google Shape;459;p33"/>
            <p:cNvGrpSpPr/>
            <p:nvPr/>
          </p:nvGrpSpPr>
          <p:grpSpPr>
            <a:xfrm>
              <a:off x="647653" y="475892"/>
              <a:ext cx="8262644" cy="8122343"/>
              <a:chOff x="1247274" y="1077809"/>
              <a:chExt cx="7382832" cy="7257471"/>
            </a:xfrm>
          </p:grpSpPr>
          <p:sp>
            <p:nvSpPr>
              <p:cNvPr id="460" name="Google Shape;460;p33"/>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33"/>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33"/>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63" name="Google Shape;463;p33"/>
            <p:cNvSpPr txBox="1"/>
            <p:nvPr/>
          </p:nvSpPr>
          <p:spPr>
            <a:xfrm>
              <a:off x="1303862" y="3468835"/>
              <a:ext cx="7044964" cy="26068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lt1"/>
                  </a:solidFill>
                  <a:latin typeface="Arial"/>
                  <a:ea typeface="Arial"/>
                  <a:cs typeface="Arial"/>
                  <a:sym typeface="Arial"/>
                </a:rPr>
                <a:t>European Green Deal </a:t>
              </a:r>
              <a:br>
                <a:rPr lang="de-AT" sz="3200" b="1" i="0" u="none" strike="noStrike" cap="none">
                  <a:solidFill>
                    <a:schemeClr val="lt1"/>
                  </a:solidFill>
                  <a:latin typeface="Arial"/>
                  <a:ea typeface="Arial"/>
                  <a:cs typeface="Arial"/>
                  <a:sym typeface="Arial"/>
                </a:rPr>
              </a:br>
              <a:r>
                <a:rPr lang="de-AT" sz="3200" b="0" i="0" u="none" strike="noStrike" cap="none">
                  <a:solidFill>
                    <a:schemeClr val="dk1"/>
                  </a:solidFill>
                  <a:latin typeface="Arial"/>
                  <a:ea typeface="Arial"/>
                  <a:cs typeface="Arial"/>
                  <a:sym typeface="Arial"/>
                </a:rPr>
                <a:t>is our new growth strategy – </a:t>
              </a:r>
              <a:br>
                <a:rPr lang="de-AT" sz="3200" b="0" i="0" u="none" strike="noStrike" cap="none">
                  <a:solidFill>
                    <a:schemeClr val="dk1"/>
                  </a:solidFill>
                  <a:latin typeface="Arial"/>
                  <a:ea typeface="Arial"/>
                  <a:cs typeface="Arial"/>
                  <a:sym typeface="Arial"/>
                </a:rPr>
              </a:br>
              <a:r>
                <a:rPr lang="de-AT" sz="3200" b="0" i="0" u="none" strike="noStrike" cap="none">
                  <a:solidFill>
                    <a:schemeClr val="dk1"/>
                  </a:solidFill>
                  <a:latin typeface="Arial"/>
                  <a:ea typeface="Arial"/>
                  <a:cs typeface="Arial"/>
                  <a:sym typeface="Arial"/>
                </a:rPr>
                <a:t>for a growth that </a:t>
              </a:r>
              <a:r>
                <a:rPr lang="de-AT" sz="3200" b="1" i="0" u="none" strike="noStrike" cap="none">
                  <a:solidFill>
                    <a:schemeClr val="dk1"/>
                  </a:solidFill>
                  <a:latin typeface="Arial"/>
                  <a:ea typeface="Arial"/>
                  <a:cs typeface="Arial"/>
                  <a:sym typeface="Arial"/>
                </a:rPr>
                <a:t>gives back more </a:t>
              </a:r>
              <a:r>
                <a:rPr lang="de-AT" sz="3200" b="0" i="0" u="none" strike="noStrike" cap="none">
                  <a:solidFill>
                    <a:schemeClr val="dk1"/>
                  </a:solidFill>
                  <a:latin typeface="Arial"/>
                  <a:ea typeface="Arial"/>
                  <a:cs typeface="Arial"/>
                  <a:sym typeface="Arial"/>
                </a:rPr>
                <a:t>than it takes away.</a:t>
              </a:r>
              <a:endParaRPr sz="1400" b="0" i="0" u="none" strike="noStrike" cap="none">
                <a:solidFill>
                  <a:srgbClr val="000000"/>
                </a:solidFill>
                <a:latin typeface="Arial"/>
                <a:ea typeface="Arial"/>
                <a:cs typeface="Arial"/>
                <a:sym typeface="Arial"/>
              </a:endParaRPr>
            </a:p>
          </p:txBody>
        </p:sp>
        <p:sp>
          <p:nvSpPr>
            <p:cNvPr id="464" name="Google Shape;464;p33"/>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3"/>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6" name="Google Shape;466;p33"/>
          <p:cNvPicPr preferRelativeResize="0"/>
          <p:nvPr/>
        </p:nvPicPr>
        <p:blipFill>
          <a:blip r:embed="rId4"/>
          <a:srcRect/>
          <a:stretch/>
        </p:blipFill>
        <p:spPr>
          <a:xfrm>
            <a:off x="7262536" y="7709988"/>
            <a:ext cx="1135698" cy="1135698"/>
          </a:xfrm>
          <a:prstGeom prst="rect">
            <a:avLst/>
          </a:prstGeom>
          <a:noFill/>
          <a:ln>
            <a:noFill/>
          </a:ln>
        </p:spPr>
      </p:pic>
      <p:pic>
        <p:nvPicPr>
          <p:cNvPr id="467" name="Google Shape;467;p33"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468" name="Google Shape;468;p33"/>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469" name="Google Shape;469;p33"/>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470" name="Google Shape;470;p33"/>
          <p:cNvGrpSpPr/>
          <p:nvPr/>
        </p:nvGrpSpPr>
        <p:grpSpPr>
          <a:xfrm>
            <a:off x="510656" y="-442225"/>
            <a:ext cx="4671850" cy="4254175"/>
            <a:chOff x="463685" y="-747221"/>
            <a:chExt cx="4856274" cy="4377693"/>
          </a:xfrm>
        </p:grpSpPr>
        <p:grpSp>
          <p:nvGrpSpPr>
            <p:cNvPr id="471" name="Google Shape;471;p33"/>
            <p:cNvGrpSpPr/>
            <p:nvPr/>
          </p:nvGrpSpPr>
          <p:grpSpPr>
            <a:xfrm rot="-1104281">
              <a:off x="904066" y="-63511"/>
              <a:ext cx="3090302" cy="3290287"/>
              <a:chOff x="1983803" y="4427169"/>
              <a:chExt cx="2575660" cy="2575660"/>
            </a:xfrm>
          </p:grpSpPr>
          <p:sp>
            <p:nvSpPr>
              <p:cNvPr id="472" name="Google Shape;472;p3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3" name="Google Shape;473;p3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74" name="Google Shape;474;p33"/>
            <p:cNvGrpSpPr/>
            <p:nvPr/>
          </p:nvGrpSpPr>
          <p:grpSpPr>
            <a:xfrm rot="-1104281">
              <a:off x="1789275" y="-343524"/>
              <a:ext cx="3090302" cy="3290287"/>
              <a:chOff x="1983803" y="4427169"/>
              <a:chExt cx="2575660" cy="2575660"/>
            </a:xfrm>
          </p:grpSpPr>
          <p:sp>
            <p:nvSpPr>
              <p:cNvPr id="475" name="Google Shape;475;p3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6" name="Google Shape;476;p3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77" name="Google Shape;477;p33"/>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von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4"/>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483" name="Google Shape;483;p34"/>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March</a:t>
            </a:r>
            <a:endParaRPr sz="1100" b="0" i="0" u="none" strike="noStrike" cap="none">
              <a:solidFill>
                <a:schemeClr val="dk1"/>
              </a:solidFill>
              <a:latin typeface="Arial"/>
              <a:ea typeface="Arial"/>
              <a:cs typeface="Arial"/>
              <a:sym typeface="Arial"/>
            </a:endParaRPr>
          </a:p>
        </p:txBody>
      </p:sp>
      <p:graphicFrame>
        <p:nvGraphicFramePr>
          <p:cNvPr id="484" name="Google Shape;484;p34"/>
          <p:cNvGraphicFramePr/>
          <p:nvPr>
            <p:extLst>
              <p:ext uri="{D42A27DB-BD31-4B8C-83A1-F6EECF244321}">
                <p14:modId xmlns:p14="http://schemas.microsoft.com/office/powerpoint/2010/main" val="3561702234"/>
              </p:ext>
            </p:extLst>
          </p:nvPr>
        </p:nvGraphicFramePr>
        <p:xfrm>
          <a:off x="775452" y="9259842"/>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Sun</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dirty="0">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5</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19</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85" name="Google Shape;485;p34"/>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486" name="Google Shape;486;p34"/>
          <p:cNvGrpSpPr/>
          <p:nvPr/>
        </p:nvGrpSpPr>
        <p:grpSpPr>
          <a:xfrm>
            <a:off x="1030791" y="813293"/>
            <a:ext cx="7249209" cy="7214707"/>
            <a:chOff x="647653" y="475892"/>
            <a:chExt cx="8262644" cy="8122343"/>
          </a:xfrm>
        </p:grpSpPr>
        <p:grpSp>
          <p:nvGrpSpPr>
            <p:cNvPr id="487" name="Google Shape;487;p34"/>
            <p:cNvGrpSpPr/>
            <p:nvPr/>
          </p:nvGrpSpPr>
          <p:grpSpPr>
            <a:xfrm>
              <a:off x="647653" y="475892"/>
              <a:ext cx="8262644" cy="8122343"/>
              <a:chOff x="1247274" y="1077809"/>
              <a:chExt cx="7382832" cy="7257471"/>
            </a:xfrm>
          </p:grpSpPr>
          <p:sp>
            <p:nvSpPr>
              <p:cNvPr id="488" name="Google Shape;488;p34"/>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9" name="Google Shape;489;p34"/>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0" name="Google Shape;490;p34"/>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91" name="Google Shape;491;p34"/>
            <p:cNvSpPr txBox="1"/>
            <p:nvPr/>
          </p:nvSpPr>
          <p:spPr>
            <a:xfrm>
              <a:off x="1303862" y="2874456"/>
              <a:ext cx="7044964" cy="35981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lt1"/>
                  </a:solidFill>
                  <a:latin typeface="Arial"/>
                  <a:ea typeface="Arial"/>
                  <a:cs typeface="Arial"/>
                  <a:sym typeface="Arial"/>
                </a:rPr>
                <a:t>Sustainable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Development Goals </a:t>
              </a:r>
              <a:r>
                <a:rPr lang="de-AT" sz="3200" b="0" i="0" u="none" strike="noStrike" cap="none">
                  <a:solidFill>
                    <a:schemeClr val="dk1"/>
                  </a:solidFill>
                  <a:latin typeface="Arial"/>
                  <a:ea typeface="Arial"/>
                  <a:cs typeface="Arial"/>
                  <a:sym typeface="Arial"/>
                </a:rPr>
                <a:t>are a call for action by all countries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 poor, rich and middle-income – to </a:t>
              </a:r>
              <a:r>
                <a:rPr lang="de-AT" sz="3200" b="1" i="0" u="none" strike="noStrike" cap="none">
                  <a:solidFill>
                    <a:schemeClr val="dk1"/>
                  </a:solidFill>
                  <a:latin typeface="Arial"/>
                  <a:ea typeface="Arial"/>
                  <a:cs typeface="Arial"/>
                  <a:sym typeface="Arial"/>
                </a:rPr>
                <a:t>promote prosperity while protecting the planet</a:t>
              </a:r>
              <a:r>
                <a:rPr lang="de-AT"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92" name="Google Shape;492;p34"/>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4" name="Google Shape;494;p34"/>
          <p:cNvPicPr preferRelativeResize="0"/>
          <p:nvPr/>
        </p:nvPicPr>
        <p:blipFill>
          <a:blip r:embed="rId4"/>
          <a:srcRect/>
          <a:stretch/>
        </p:blipFill>
        <p:spPr>
          <a:xfrm>
            <a:off x="7262536" y="7709988"/>
            <a:ext cx="1135698" cy="1135698"/>
          </a:xfrm>
          <a:prstGeom prst="rect">
            <a:avLst/>
          </a:prstGeom>
          <a:noFill/>
          <a:ln>
            <a:noFill/>
          </a:ln>
        </p:spPr>
      </p:pic>
      <p:pic>
        <p:nvPicPr>
          <p:cNvPr id="495" name="Google Shape;495;p34"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496" name="Google Shape;496;p34"/>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497" name="Google Shape;497;p34"/>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498" name="Google Shape;498;p34"/>
          <p:cNvGrpSpPr/>
          <p:nvPr/>
        </p:nvGrpSpPr>
        <p:grpSpPr>
          <a:xfrm>
            <a:off x="510656" y="-442225"/>
            <a:ext cx="4671850" cy="4254175"/>
            <a:chOff x="463685" y="-747221"/>
            <a:chExt cx="4856274" cy="4377693"/>
          </a:xfrm>
        </p:grpSpPr>
        <p:grpSp>
          <p:nvGrpSpPr>
            <p:cNvPr id="499" name="Google Shape;499;p34"/>
            <p:cNvGrpSpPr/>
            <p:nvPr/>
          </p:nvGrpSpPr>
          <p:grpSpPr>
            <a:xfrm rot="-1104281">
              <a:off x="904066" y="-63511"/>
              <a:ext cx="3090302" cy="3290287"/>
              <a:chOff x="1983803" y="4427169"/>
              <a:chExt cx="2575660" cy="2575660"/>
            </a:xfrm>
          </p:grpSpPr>
          <p:sp>
            <p:nvSpPr>
              <p:cNvPr id="500" name="Google Shape;500;p3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1" name="Google Shape;501;p3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02" name="Google Shape;502;p34"/>
            <p:cNvGrpSpPr/>
            <p:nvPr/>
          </p:nvGrpSpPr>
          <p:grpSpPr>
            <a:xfrm rot="-1104281">
              <a:off x="1789275" y="-343524"/>
              <a:ext cx="3090302" cy="3290287"/>
              <a:chOff x="1983803" y="4427169"/>
              <a:chExt cx="2575660" cy="2575660"/>
            </a:xfrm>
          </p:grpSpPr>
          <p:sp>
            <p:nvSpPr>
              <p:cNvPr id="503" name="Google Shape;503;p3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3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505" name="Google Shape;505;p34"/>
          <p:cNvSpPr txBox="1"/>
          <p:nvPr/>
        </p:nvSpPr>
        <p:spPr>
          <a:xfrm>
            <a:off x="1990702" y="6822501"/>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United Nations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5"/>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511" name="Google Shape;511;p35"/>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April</a:t>
            </a:r>
            <a:endParaRPr sz="1100" b="0" i="0" u="none" strike="noStrike" cap="none">
              <a:solidFill>
                <a:schemeClr val="dk1"/>
              </a:solidFill>
              <a:latin typeface="Arial"/>
              <a:ea typeface="Arial"/>
              <a:cs typeface="Arial"/>
              <a:sym typeface="Arial"/>
            </a:endParaRPr>
          </a:p>
        </p:txBody>
      </p:sp>
      <p:graphicFrame>
        <p:nvGraphicFramePr>
          <p:cNvPr id="512" name="Google Shape;512;p35"/>
          <p:cNvGraphicFramePr/>
          <p:nvPr>
            <p:extLst>
              <p:ext uri="{D42A27DB-BD31-4B8C-83A1-F6EECF244321}">
                <p14:modId xmlns:p14="http://schemas.microsoft.com/office/powerpoint/2010/main" val="1553068282"/>
              </p:ext>
            </p:extLst>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Sun</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dirty="0">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9</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23</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30</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13" name="Google Shape;513;p35"/>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514" name="Google Shape;514;p35"/>
          <p:cNvGrpSpPr/>
          <p:nvPr/>
        </p:nvGrpSpPr>
        <p:grpSpPr>
          <a:xfrm>
            <a:off x="1030791" y="813293"/>
            <a:ext cx="7249209" cy="7214707"/>
            <a:chOff x="647653" y="475892"/>
            <a:chExt cx="8262644" cy="8122343"/>
          </a:xfrm>
        </p:grpSpPr>
        <p:grpSp>
          <p:nvGrpSpPr>
            <p:cNvPr id="515" name="Google Shape;515;p35"/>
            <p:cNvGrpSpPr/>
            <p:nvPr/>
          </p:nvGrpSpPr>
          <p:grpSpPr>
            <a:xfrm>
              <a:off x="647653" y="475892"/>
              <a:ext cx="8262644" cy="8122343"/>
              <a:chOff x="1247274" y="1077809"/>
              <a:chExt cx="7382832" cy="7257471"/>
            </a:xfrm>
          </p:grpSpPr>
          <p:sp>
            <p:nvSpPr>
              <p:cNvPr id="516" name="Google Shape;516;p35"/>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7" name="Google Shape;517;p35"/>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8" name="Google Shape;518;p35"/>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19" name="Google Shape;519;p35"/>
            <p:cNvSpPr txBox="1"/>
            <p:nvPr/>
          </p:nvSpPr>
          <p:spPr>
            <a:xfrm>
              <a:off x="1265601" y="2918616"/>
              <a:ext cx="7044964" cy="356804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By using the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European Green Deal </a:t>
              </a:r>
              <a:r>
                <a:rPr lang="de-AT" sz="3200" b="0" i="0" u="none" strike="noStrike" cap="none">
                  <a:solidFill>
                    <a:schemeClr val="dk1"/>
                  </a:solidFill>
                  <a:latin typeface="Arial"/>
                  <a:ea typeface="Arial"/>
                  <a:cs typeface="Arial"/>
                  <a:sym typeface="Arial"/>
                </a:rPr>
                <a:t>as our </a:t>
              </a:r>
              <a:r>
                <a:rPr lang="de-AT" sz="3200" b="1" i="0" u="none" strike="noStrike" cap="none">
                  <a:solidFill>
                    <a:schemeClr val="dk1"/>
                  </a:solidFill>
                  <a:latin typeface="Arial"/>
                  <a:ea typeface="Arial"/>
                  <a:cs typeface="Arial"/>
                  <a:sym typeface="Arial"/>
                </a:rPr>
                <a:t>compass</a:t>
              </a:r>
              <a:r>
                <a:rPr lang="de-AT" sz="3200" b="0" i="0" u="none" strike="noStrike" cap="none">
                  <a:solidFill>
                    <a:schemeClr val="dk1"/>
                  </a:solidFill>
                  <a:latin typeface="Arial"/>
                  <a:ea typeface="Arial"/>
                  <a:cs typeface="Arial"/>
                  <a:sym typeface="Arial"/>
                </a:rPr>
                <a:t>, we can turn the crisis into an </a:t>
              </a:r>
              <a:r>
                <a:rPr lang="de-AT" sz="3200" b="1" i="0" u="none" strike="noStrike" cap="none">
                  <a:solidFill>
                    <a:schemeClr val="dk1"/>
                  </a:solidFill>
                  <a:latin typeface="Arial"/>
                  <a:ea typeface="Arial"/>
                  <a:cs typeface="Arial"/>
                  <a:sym typeface="Arial"/>
                </a:rPr>
                <a:t>opportunity to</a:t>
              </a:r>
              <a:r>
                <a:rPr lang="de-AT" sz="3200" b="0" i="0" u="none" strike="noStrike" cap="none">
                  <a:solidFill>
                    <a:schemeClr val="dk1"/>
                  </a:solidFill>
                  <a:latin typeface="Arial"/>
                  <a:ea typeface="Arial"/>
                  <a:cs typeface="Arial"/>
                  <a:sym typeface="Arial"/>
                </a:rPr>
                <a:t> </a:t>
              </a:r>
              <a:r>
                <a:rPr lang="de-AT" sz="3200" b="1" i="0" u="none" strike="noStrike" cap="none">
                  <a:solidFill>
                    <a:schemeClr val="dk1"/>
                  </a:solidFill>
                  <a:latin typeface="Arial"/>
                  <a:ea typeface="Arial"/>
                  <a:cs typeface="Arial"/>
                  <a:sym typeface="Arial"/>
                </a:rPr>
                <a:t>rebuild </a:t>
              </a:r>
              <a:r>
                <a:rPr lang="de-AT" sz="3200" b="0" i="0" u="none" strike="noStrike" cap="none">
                  <a:solidFill>
                    <a:schemeClr val="dk1"/>
                  </a:solidFill>
                  <a:latin typeface="Arial"/>
                  <a:ea typeface="Arial"/>
                  <a:cs typeface="Arial"/>
                  <a:sym typeface="Arial"/>
                </a:rPr>
                <a:t>our economies differently and make them</a:t>
              </a:r>
              <a:r>
                <a:rPr lang="de-AT" sz="3200" b="1" i="0" u="none" strike="noStrike" cap="none">
                  <a:solidFill>
                    <a:schemeClr val="dk1"/>
                  </a:solidFill>
                  <a:latin typeface="Arial"/>
                  <a:ea typeface="Arial"/>
                  <a:cs typeface="Arial"/>
                  <a:sym typeface="Arial"/>
                </a:rPr>
                <a:t> more resilient</a:t>
              </a:r>
              <a:r>
                <a:rPr lang="de-AT"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20" name="Google Shape;520;p35"/>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5"/>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2" name="Google Shape;522;p35"/>
          <p:cNvPicPr preferRelativeResize="0"/>
          <p:nvPr/>
        </p:nvPicPr>
        <p:blipFill>
          <a:blip r:embed="rId4"/>
          <a:srcRect/>
          <a:stretch/>
        </p:blipFill>
        <p:spPr>
          <a:xfrm>
            <a:off x="7262536" y="7709988"/>
            <a:ext cx="1135698" cy="1135698"/>
          </a:xfrm>
          <a:prstGeom prst="rect">
            <a:avLst/>
          </a:prstGeom>
          <a:noFill/>
          <a:ln>
            <a:noFill/>
          </a:ln>
        </p:spPr>
      </p:pic>
      <p:pic>
        <p:nvPicPr>
          <p:cNvPr id="523" name="Google Shape;523;p35"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524" name="Google Shape;524;p35"/>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525" name="Google Shape;525;p35"/>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526" name="Google Shape;526;p35"/>
          <p:cNvGrpSpPr/>
          <p:nvPr/>
        </p:nvGrpSpPr>
        <p:grpSpPr>
          <a:xfrm>
            <a:off x="510656" y="-442225"/>
            <a:ext cx="4671850" cy="4254175"/>
            <a:chOff x="463685" y="-747221"/>
            <a:chExt cx="4856274" cy="4377693"/>
          </a:xfrm>
        </p:grpSpPr>
        <p:grpSp>
          <p:nvGrpSpPr>
            <p:cNvPr id="527" name="Google Shape;527;p35"/>
            <p:cNvGrpSpPr/>
            <p:nvPr/>
          </p:nvGrpSpPr>
          <p:grpSpPr>
            <a:xfrm rot="-1104281">
              <a:off x="904066" y="-63511"/>
              <a:ext cx="3090302" cy="3290287"/>
              <a:chOff x="1983803" y="4427169"/>
              <a:chExt cx="2575660" cy="2575660"/>
            </a:xfrm>
          </p:grpSpPr>
          <p:sp>
            <p:nvSpPr>
              <p:cNvPr id="528" name="Google Shape;528;p3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9" name="Google Shape;529;p3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30" name="Google Shape;530;p35"/>
            <p:cNvGrpSpPr/>
            <p:nvPr/>
          </p:nvGrpSpPr>
          <p:grpSpPr>
            <a:xfrm rot="-1104281">
              <a:off x="1789275" y="-343524"/>
              <a:ext cx="3090302" cy="3290287"/>
              <a:chOff x="1983803" y="4427169"/>
              <a:chExt cx="2575660" cy="2575660"/>
            </a:xfrm>
          </p:grpSpPr>
          <p:sp>
            <p:nvSpPr>
              <p:cNvPr id="531" name="Google Shape;531;p3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2" name="Google Shape;532;p3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533" name="Google Shape;533;p35"/>
          <p:cNvSpPr txBox="1"/>
          <p:nvPr/>
        </p:nvSpPr>
        <p:spPr>
          <a:xfrm>
            <a:off x="1990702" y="6822501"/>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von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2020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539" name="Google Shape;539;p36"/>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May</a:t>
            </a:r>
            <a:endParaRPr sz="1100" b="0" i="0" u="none" strike="noStrike" cap="none">
              <a:solidFill>
                <a:schemeClr val="dk1"/>
              </a:solidFill>
              <a:latin typeface="Arial"/>
              <a:ea typeface="Arial"/>
              <a:cs typeface="Arial"/>
              <a:sym typeface="Arial"/>
            </a:endParaRPr>
          </a:p>
        </p:txBody>
      </p:sp>
      <p:graphicFrame>
        <p:nvGraphicFramePr>
          <p:cNvPr id="540" name="Google Shape;540;p36"/>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41" name="Google Shape;541;p36"/>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542" name="Google Shape;542;p36"/>
          <p:cNvGrpSpPr/>
          <p:nvPr/>
        </p:nvGrpSpPr>
        <p:grpSpPr>
          <a:xfrm>
            <a:off x="1030791" y="813293"/>
            <a:ext cx="7249209" cy="7214707"/>
            <a:chOff x="647653" y="475892"/>
            <a:chExt cx="8262644" cy="8122343"/>
          </a:xfrm>
        </p:grpSpPr>
        <p:grpSp>
          <p:nvGrpSpPr>
            <p:cNvPr id="543" name="Google Shape;543;p36"/>
            <p:cNvGrpSpPr/>
            <p:nvPr/>
          </p:nvGrpSpPr>
          <p:grpSpPr>
            <a:xfrm>
              <a:off x="647653" y="475892"/>
              <a:ext cx="8262644" cy="8122343"/>
              <a:chOff x="1247274" y="1077809"/>
              <a:chExt cx="7382832" cy="7257471"/>
            </a:xfrm>
          </p:grpSpPr>
          <p:sp>
            <p:nvSpPr>
              <p:cNvPr id="544" name="Google Shape;544;p36"/>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36"/>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p36"/>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47" name="Google Shape;547;p36"/>
            <p:cNvSpPr txBox="1"/>
            <p:nvPr/>
          </p:nvSpPr>
          <p:spPr>
            <a:xfrm>
              <a:off x="1225038" y="3246835"/>
              <a:ext cx="7044964" cy="29476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Vocational Education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 and Training </a:t>
              </a:r>
              <a:r>
                <a:rPr lang="de-AT" sz="3200" b="0" i="0" u="none" strike="noStrike" cap="none">
                  <a:solidFill>
                    <a:schemeClr val="dk1"/>
                  </a:solidFill>
                  <a:latin typeface="Arial"/>
                  <a:ea typeface="Arial"/>
                  <a:cs typeface="Arial"/>
                  <a:sym typeface="Arial"/>
                </a:rPr>
                <a:t>is an enabler of innovation and an essential foundation for </a:t>
              </a:r>
              <a:r>
                <a:rPr lang="de-AT" sz="3200" b="1" i="0" u="none" strike="noStrike" cap="none">
                  <a:solidFill>
                    <a:schemeClr val="dk1"/>
                  </a:solidFill>
                  <a:latin typeface="Arial"/>
                  <a:ea typeface="Arial"/>
                  <a:cs typeface="Arial"/>
                  <a:sym typeface="Arial"/>
                </a:rPr>
                <a:t>green</a:t>
              </a:r>
              <a:r>
                <a:rPr lang="de-AT" sz="3200" b="0" i="0" u="none" strike="noStrike" cap="none">
                  <a:solidFill>
                    <a:schemeClr val="dk1"/>
                  </a:solidFill>
                  <a:latin typeface="Arial"/>
                  <a:ea typeface="Arial"/>
                  <a:cs typeface="Arial"/>
                  <a:sym typeface="Arial"/>
                </a:rPr>
                <a:t>,</a:t>
              </a:r>
              <a:r>
                <a:rPr lang="de-AT" sz="3200" b="1" i="0" u="none" strike="noStrike" cap="none">
                  <a:solidFill>
                    <a:schemeClr val="dk1"/>
                  </a:solidFill>
                  <a:latin typeface="Arial"/>
                  <a:ea typeface="Arial"/>
                  <a:cs typeface="Arial"/>
                  <a:sym typeface="Arial"/>
                </a:rPr>
                <a:t> digital and sustainable growth</a:t>
              </a:r>
              <a:r>
                <a:rPr lang="de-AT"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48" name="Google Shape;548;p36"/>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0" name="Google Shape;550;p36"/>
          <p:cNvPicPr preferRelativeResize="0"/>
          <p:nvPr/>
        </p:nvPicPr>
        <p:blipFill>
          <a:blip r:embed="rId4"/>
          <a:srcRect/>
          <a:stretch/>
        </p:blipFill>
        <p:spPr>
          <a:xfrm>
            <a:off x="7262536" y="7709988"/>
            <a:ext cx="1135698" cy="1135698"/>
          </a:xfrm>
          <a:prstGeom prst="rect">
            <a:avLst/>
          </a:prstGeom>
          <a:noFill/>
          <a:ln>
            <a:noFill/>
          </a:ln>
        </p:spPr>
      </p:pic>
      <p:pic>
        <p:nvPicPr>
          <p:cNvPr id="551" name="Google Shape;551;p36"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552" name="Google Shape;552;p36"/>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553" name="Google Shape;553;p36"/>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554" name="Google Shape;554;p36"/>
          <p:cNvGrpSpPr/>
          <p:nvPr/>
        </p:nvGrpSpPr>
        <p:grpSpPr>
          <a:xfrm>
            <a:off x="510656" y="-442225"/>
            <a:ext cx="4671850" cy="4254175"/>
            <a:chOff x="463685" y="-747221"/>
            <a:chExt cx="4856274" cy="4377693"/>
          </a:xfrm>
        </p:grpSpPr>
        <p:grpSp>
          <p:nvGrpSpPr>
            <p:cNvPr id="555" name="Google Shape;555;p36"/>
            <p:cNvGrpSpPr/>
            <p:nvPr/>
          </p:nvGrpSpPr>
          <p:grpSpPr>
            <a:xfrm rot="-1104281">
              <a:off x="904066" y="-63511"/>
              <a:ext cx="3090302" cy="3290287"/>
              <a:chOff x="1983803" y="4427169"/>
              <a:chExt cx="2575660" cy="2575660"/>
            </a:xfrm>
          </p:grpSpPr>
          <p:sp>
            <p:nvSpPr>
              <p:cNvPr id="556" name="Google Shape;556;p36"/>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7" name="Google Shape;557;p36"/>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58" name="Google Shape;558;p36"/>
            <p:cNvGrpSpPr/>
            <p:nvPr/>
          </p:nvGrpSpPr>
          <p:grpSpPr>
            <a:xfrm rot="-1104281">
              <a:off x="1789275" y="-343524"/>
              <a:ext cx="3090302" cy="3290287"/>
              <a:chOff x="1983803" y="4427169"/>
              <a:chExt cx="2575660" cy="2575660"/>
            </a:xfrm>
          </p:grpSpPr>
          <p:sp>
            <p:nvSpPr>
              <p:cNvPr id="559" name="Google Shape;559;p36"/>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0" name="Google Shape;560;p36"/>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561" name="Google Shape;561;p36"/>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Osnabrück Declaration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2020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91" name="Google Shape;9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January</a:t>
            </a:r>
            <a:endParaRPr sz="1100" b="0" i="0" u="none" strike="noStrike" cap="none">
              <a:solidFill>
                <a:schemeClr val="dk1"/>
              </a:solidFill>
              <a:latin typeface="Arial"/>
              <a:ea typeface="Arial"/>
              <a:cs typeface="Arial"/>
              <a:sym typeface="Arial"/>
            </a:endParaRPr>
          </a:p>
        </p:txBody>
      </p:sp>
      <p:graphicFrame>
        <p:nvGraphicFramePr>
          <p:cNvPr id="92" name="Google Shape;92;p17"/>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93" name="Google Shape;9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94" name="Google Shape;94;p17"/>
          <p:cNvGrpSpPr/>
          <p:nvPr/>
        </p:nvGrpSpPr>
        <p:grpSpPr>
          <a:xfrm>
            <a:off x="1030791" y="813293"/>
            <a:ext cx="7249209" cy="7214707"/>
            <a:chOff x="647653" y="475892"/>
            <a:chExt cx="8262644" cy="8122343"/>
          </a:xfrm>
        </p:grpSpPr>
        <p:grpSp>
          <p:nvGrpSpPr>
            <p:cNvPr id="95" name="Google Shape;95;p17"/>
            <p:cNvGrpSpPr/>
            <p:nvPr/>
          </p:nvGrpSpPr>
          <p:grpSpPr>
            <a:xfrm>
              <a:off x="647653" y="475892"/>
              <a:ext cx="8262644" cy="8122343"/>
              <a:chOff x="1247274" y="1077809"/>
              <a:chExt cx="7382832" cy="7257471"/>
            </a:xfrm>
          </p:grpSpPr>
          <p:sp>
            <p:nvSpPr>
              <p:cNvPr id="96" name="Google Shape;9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7"/>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9" name="Google Shape;99;p17"/>
            <p:cNvSpPr txBox="1"/>
            <p:nvPr/>
          </p:nvSpPr>
          <p:spPr>
            <a:xfrm>
              <a:off x="1287753" y="2803566"/>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de-AT" sz="3200" b="1" i="0" u="none" strike="noStrike" cap="none">
                  <a:solidFill>
                    <a:schemeClr val="lt1"/>
                  </a:solidFill>
                  <a:latin typeface="Arial"/>
                  <a:ea typeface="Arial"/>
                  <a:cs typeface="Arial"/>
                  <a:sym typeface="Arial"/>
                </a:rPr>
                <a:t>Democracy</a:t>
              </a:r>
              <a:r>
                <a:rPr lang="de-AT" sz="3200" b="0" i="0" u="none" strike="noStrike" cap="none">
                  <a:solidFill>
                    <a:schemeClr val="dk1"/>
                  </a:solidFill>
                  <a:latin typeface="Arial"/>
                  <a:ea typeface="Arial"/>
                  <a:cs typeface="Arial"/>
                  <a:sym typeface="Arial"/>
                </a:rPr>
                <a:t> has the power to quickly spread, but its erosion </a:t>
              </a:r>
              <a:br>
                <a:rPr lang="de-AT" sz="3200" b="0" i="0" u="none" strike="noStrike" cap="none">
                  <a:solidFill>
                    <a:schemeClr val="dk1"/>
                  </a:solidFill>
                  <a:latin typeface="Arial"/>
                  <a:ea typeface="Arial"/>
                  <a:cs typeface="Arial"/>
                  <a:sym typeface="Arial"/>
                </a:rPr>
              </a:br>
              <a:r>
                <a:rPr lang="de-AT" sz="3200" b="0" i="0" u="none" strike="noStrike" cap="none">
                  <a:solidFill>
                    <a:schemeClr val="dk1"/>
                  </a:solidFill>
                  <a:latin typeface="Arial"/>
                  <a:ea typeface="Arial"/>
                  <a:cs typeface="Arial"/>
                  <a:sym typeface="Arial"/>
                </a:rPr>
                <a:t>can happen just as fast. </a:t>
              </a:r>
              <a:br>
                <a:rPr lang="de-AT" sz="3200" b="0" i="0" u="none" strike="noStrike" cap="none">
                  <a:solidFill>
                    <a:schemeClr val="dk1"/>
                  </a:solidFill>
                  <a:latin typeface="Arial"/>
                  <a:ea typeface="Arial"/>
                  <a:cs typeface="Arial"/>
                  <a:sym typeface="Arial"/>
                </a:rPr>
              </a:br>
              <a:r>
                <a:rPr lang="de-AT" sz="3200" b="1" i="0" u="none" strike="noStrike" cap="none">
                  <a:solidFill>
                    <a:schemeClr val="dk1"/>
                  </a:solidFill>
                  <a:latin typeface="Arial"/>
                  <a:ea typeface="Arial"/>
                  <a:cs typeface="Arial"/>
                  <a:sym typeface="Arial"/>
                </a:rPr>
                <a:t>Democracy is freedom.</a:t>
              </a:r>
              <a:r>
                <a:rPr lang="de-AT" sz="3200" b="0" i="0" u="none" strike="noStrike" cap="none">
                  <a:solidFill>
                    <a:schemeClr val="dk1"/>
                  </a:solidFill>
                  <a:latin typeface="Arial"/>
                  <a:ea typeface="Arial"/>
                  <a:cs typeface="Arial"/>
                  <a:sym typeface="Arial"/>
                </a:rPr>
                <a:t> </a:t>
              </a:r>
              <a:br>
                <a:rPr lang="de-AT" sz="3200" b="0" i="0" u="none" strike="noStrike" cap="none">
                  <a:solidFill>
                    <a:schemeClr val="dk1"/>
                  </a:solidFill>
                  <a:latin typeface="Arial"/>
                  <a:ea typeface="Arial"/>
                  <a:cs typeface="Arial"/>
                  <a:sym typeface="Arial"/>
                </a:rPr>
              </a:br>
              <a:r>
                <a:rPr lang="de-AT" sz="3200" b="0" i="0" u="none" strike="noStrike" cap="none">
                  <a:solidFill>
                    <a:schemeClr val="dk1"/>
                  </a:solidFill>
                  <a:latin typeface="Arial"/>
                  <a:ea typeface="Arial"/>
                  <a:cs typeface="Arial"/>
                  <a:sym typeface="Arial"/>
                </a:rPr>
                <a:t>We need to stand up for it.</a:t>
              </a:r>
              <a:endParaRPr sz="1400" b="0" i="0" u="none" strike="noStrike" cap="none">
                <a:solidFill>
                  <a:srgbClr val="000000"/>
                </a:solidFill>
                <a:latin typeface="Arial"/>
                <a:ea typeface="Arial"/>
                <a:cs typeface="Arial"/>
                <a:sym typeface="Arial"/>
              </a:endParaRPr>
            </a:p>
          </p:txBody>
        </p:sp>
        <p:sp>
          <p:nvSpPr>
            <p:cNvPr id="100" name="Google Shape;100;p17"/>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 name="Google Shape;102;p17"/>
          <p:cNvPicPr preferRelativeResize="0"/>
          <p:nvPr/>
        </p:nvPicPr>
        <p:blipFill>
          <a:blip r:embed="rId4"/>
          <a:srcRect/>
          <a:stretch/>
        </p:blipFill>
        <p:spPr>
          <a:xfrm>
            <a:off x="7262536" y="7709988"/>
            <a:ext cx="1135698" cy="1135698"/>
          </a:xfrm>
          <a:prstGeom prst="rect">
            <a:avLst/>
          </a:prstGeom>
          <a:noFill/>
          <a:ln>
            <a:noFill/>
          </a:ln>
        </p:spPr>
      </p:pic>
      <p:pic>
        <p:nvPicPr>
          <p:cNvPr id="103" name="Google Shape;10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04" name="Google Shape;10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05" name="Google Shape;10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06" name="Google Shape;106;p17"/>
          <p:cNvGrpSpPr/>
          <p:nvPr/>
        </p:nvGrpSpPr>
        <p:grpSpPr>
          <a:xfrm>
            <a:off x="510656" y="-442225"/>
            <a:ext cx="4671850" cy="4254175"/>
            <a:chOff x="463685" y="-747221"/>
            <a:chExt cx="4856274" cy="4377693"/>
          </a:xfrm>
        </p:grpSpPr>
        <p:grpSp>
          <p:nvGrpSpPr>
            <p:cNvPr id="107" name="Google Shape;107;p17"/>
            <p:cNvGrpSpPr/>
            <p:nvPr/>
          </p:nvGrpSpPr>
          <p:grpSpPr>
            <a:xfrm rot="-1104281">
              <a:off x="904066" y="-63511"/>
              <a:ext cx="3090302" cy="3290287"/>
              <a:chOff x="1983803" y="4427169"/>
              <a:chExt cx="2575660" cy="2575660"/>
            </a:xfrm>
          </p:grpSpPr>
          <p:sp>
            <p:nvSpPr>
              <p:cNvPr id="108" name="Google Shape;108;p1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 name="Google Shape;109;p1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10" name="Google Shape;110;p17"/>
            <p:cNvGrpSpPr/>
            <p:nvPr/>
          </p:nvGrpSpPr>
          <p:grpSpPr>
            <a:xfrm rot="-1104281">
              <a:off x="1789275" y="-343524"/>
              <a:ext cx="3090302" cy="3290287"/>
              <a:chOff x="1983803" y="4427169"/>
              <a:chExt cx="2575660" cy="2575660"/>
            </a:xfrm>
          </p:grpSpPr>
          <p:sp>
            <p:nvSpPr>
              <p:cNvPr id="111" name="Google Shape;111;p1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1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13" name="Google Shape;113;p17"/>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von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567" name="Google Shape;567;p3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June</a:t>
            </a:r>
            <a:endParaRPr sz="1100" b="0" i="0" u="none" strike="noStrike" cap="none">
              <a:solidFill>
                <a:schemeClr val="dk1"/>
              </a:solidFill>
              <a:latin typeface="Arial"/>
              <a:ea typeface="Arial"/>
              <a:cs typeface="Arial"/>
              <a:sym typeface="Arial"/>
            </a:endParaRPr>
          </a:p>
        </p:txBody>
      </p:sp>
      <p:graphicFrame>
        <p:nvGraphicFramePr>
          <p:cNvPr id="568" name="Google Shape;568;p37"/>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69" name="Google Shape;569;p3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570" name="Google Shape;570;p37"/>
          <p:cNvGrpSpPr/>
          <p:nvPr/>
        </p:nvGrpSpPr>
        <p:grpSpPr>
          <a:xfrm>
            <a:off x="1030791" y="813293"/>
            <a:ext cx="7249209" cy="7214707"/>
            <a:chOff x="647653" y="475892"/>
            <a:chExt cx="8262644" cy="8122343"/>
          </a:xfrm>
        </p:grpSpPr>
        <p:grpSp>
          <p:nvGrpSpPr>
            <p:cNvPr id="571" name="Google Shape;571;p37"/>
            <p:cNvGrpSpPr/>
            <p:nvPr/>
          </p:nvGrpSpPr>
          <p:grpSpPr>
            <a:xfrm>
              <a:off x="647653" y="475892"/>
              <a:ext cx="8262644" cy="8122343"/>
              <a:chOff x="1247274" y="1077809"/>
              <a:chExt cx="7382832" cy="7257471"/>
            </a:xfrm>
          </p:grpSpPr>
          <p:sp>
            <p:nvSpPr>
              <p:cNvPr id="572" name="Google Shape;572;p3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3" name="Google Shape;573;p3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4" name="Google Shape;574;p3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75" name="Google Shape;575;p37"/>
            <p:cNvSpPr txBox="1"/>
            <p:nvPr/>
          </p:nvSpPr>
          <p:spPr>
            <a:xfrm>
              <a:off x="956745" y="2872455"/>
              <a:ext cx="7685064" cy="40600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We can make our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society and our planet healthier </a:t>
              </a:r>
              <a:r>
                <a:rPr lang="de-AT" sz="3200" b="0" i="0" u="none" strike="noStrike" cap="none">
                  <a:solidFill>
                    <a:schemeClr val="dk1"/>
                  </a:solidFill>
                  <a:latin typeface="Arial"/>
                  <a:ea typeface="Arial"/>
                  <a:cs typeface="Arial"/>
                  <a:sym typeface="Arial"/>
                </a:rPr>
                <a:t>by investing in </a:t>
              </a:r>
              <a:r>
                <a:rPr lang="de-AT" sz="3200" b="1" i="0" u="none" strike="noStrike" cap="none">
                  <a:solidFill>
                    <a:schemeClr val="dk1"/>
                  </a:solidFill>
                  <a:latin typeface="Arial"/>
                  <a:ea typeface="Arial"/>
                  <a:cs typeface="Arial"/>
                  <a:sym typeface="Arial"/>
                </a:rPr>
                <a:t>renewable energy</a:t>
              </a:r>
              <a:r>
                <a:rPr lang="de-AT" sz="3200" b="0" i="0" u="none" strike="noStrike" cap="none">
                  <a:solidFill>
                    <a:schemeClr val="dk1"/>
                  </a:solidFill>
                  <a:latin typeface="Arial"/>
                  <a:ea typeface="Arial"/>
                  <a:cs typeface="Arial"/>
                  <a:sym typeface="Arial"/>
                </a:rPr>
                <a:t>, by buying </a:t>
              </a:r>
              <a:r>
                <a:rPr lang="de-AT" sz="3200" b="1" i="0" u="none" strike="noStrike" cap="none">
                  <a:solidFill>
                    <a:schemeClr val="dk1"/>
                  </a:solidFill>
                  <a:latin typeface="Arial"/>
                  <a:ea typeface="Arial"/>
                  <a:cs typeface="Arial"/>
                  <a:sym typeface="Arial"/>
                </a:rPr>
                <a:t>sustainable food</a:t>
              </a:r>
              <a:r>
                <a:rPr lang="de-AT" sz="3200" b="0" i="0" u="none" strike="noStrike" cap="none">
                  <a:solidFill>
                    <a:schemeClr val="dk1"/>
                  </a:solidFill>
                  <a:latin typeface="Arial"/>
                  <a:ea typeface="Arial"/>
                  <a:cs typeface="Arial"/>
                  <a:sym typeface="Arial"/>
                </a:rPr>
                <a:t>, </a:t>
              </a:r>
              <a:r>
                <a:rPr lang="de-AT" sz="3200" b="1" i="0" u="none" strike="noStrike" cap="none">
                  <a:solidFill>
                    <a:schemeClr val="dk1"/>
                  </a:solidFill>
                  <a:latin typeface="Arial"/>
                  <a:ea typeface="Arial"/>
                  <a:cs typeface="Arial"/>
                  <a:sym typeface="Arial"/>
                </a:rPr>
                <a:t>reusing materials </a:t>
              </a:r>
              <a:r>
                <a:rPr lang="de-AT" sz="3200" b="0" i="0" u="none" strike="noStrike" cap="none">
                  <a:solidFill>
                    <a:schemeClr val="dk1"/>
                  </a:solidFill>
                  <a:latin typeface="Arial"/>
                  <a:ea typeface="Arial"/>
                  <a:cs typeface="Arial"/>
                  <a:sym typeface="Arial"/>
                </a:rPr>
                <a:t>and producing low carbon steel.</a:t>
              </a:r>
              <a:endParaRPr sz="1400" b="0" i="0" u="none" strike="noStrike" cap="none">
                <a:solidFill>
                  <a:srgbClr val="000000"/>
                </a:solidFill>
                <a:latin typeface="Arial"/>
                <a:ea typeface="Arial"/>
                <a:cs typeface="Arial"/>
                <a:sym typeface="Arial"/>
              </a:endParaRPr>
            </a:p>
          </p:txBody>
        </p:sp>
        <p:sp>
          <p:nvSpPr>
            <p:cNvPr id="576" name="Google Shape;576;p37"/>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8" name="Google Shape;578;p37"/>
          <p:cNvPicPr preferRelativeResize="0"/>
          <p:nvPr/>
        </p:nvPicPr>
        <p:blipFill>
          <a:blip r:embed="rId4"/>
          <a:srcRect/>
          <a:stretch/>
        </p:blipFill>
        <p:spPr>
          <a:xfrm>
            <a:off x="7262536" y="7709988"/>
            <a:ext cx="1135698" cy="1135698"/>
          </a:xfrm>
          <a:prstGeom prst="rect">
            <a:avLst/>
          </a:prstGeom>
          <a:noFill/>
          <a:ln>
            <a:noFill/>
          </a:ln>
        </p:spPr>
      </p:pic>
      <p:pic>
        <p:nvPicPr>
          <p:cNvPr id="579" name="Google Shape;579;p3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580" name="Google Shape;580;p3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581" name="Google Shape;581;p3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582" name="Google Shape;582;p37"/>
          <p:cNvGrpSpPr/>
          <p:nvPr/>
        </p:nvGrpSpPr>
        <p:grpSpPr>
          <a:xfrm>
            <a:off x="510656" y="-442225"/>
            <a:ext cx="4671850" cy="4254175"/>
            <a:chOff x="463685" y="-747221"/>
            <a:chExt cx="4856274" cy="4377693"/>
          </a:xfrm>
        </p:grpSpPr>
        <p:grpSp>
          <p:nvGrpSpPr>
            <p:cNvPr id="583" name="Google Shape;583;p37"/>
            <p:cNvGrpSpPr/>
            <p:nvPr/>
          </p:nvGrpSpPr>
          <p:grpSpPr>
            <a:xfrm rot="-1104281">
              <a:off x="904066" y="-63511"/>
              <a:ext cx="3090302" cy="3290287"/>
              <a:chOff x="1983803" y="4427169"/>
              <a:chExt cx="2575660" cy="2575660"/>
            </a:xfrm>
          </p:grpSpPr>
          <p:sp>
            <p:nvSpPr>
              <p:cNvPr id="584" name="Google Shape;584;p3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5" name="Google Shape;585;p3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86" name="Google Shape;586;p37"/>
            <p:cNvGrpSpPr/>
            <p:nvPr/>
          </p:nvGrpSpPr>
          <p:grpSpPr>
            <a:xfrm rot="-1104281">
              <a:off x="1789275" y="-343524"/>
              <a:ext cx="3090302" cy="3290287"/>
              <a:chOff x="1983803" y="4427169"/>
              <a:chExt cx="2575660" cy="2575660"/>
            </a:xfrm>
          </p:grpSpPr>
          <p:sp>
            <p:nvSpPr>
              <p:cNvPr id="587" name="Google Shape;587;p3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8" name="Google Shape;588;p3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589" name="Google Shape;589;p37"/>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van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2020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8"/>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595" name="Google Shape;595;p38"/>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July</a:t>
            </a:r>
            <a:endParaRPr sz="1100" b="0" i="0" u="none" strike="noStrike" cap="none">
              <a:solidFill>
                <a:schemeClr val="dk1"/>
              </a:solidFill>
              <a:latin typeface="Arial"/>
              <a:ea typeface="Arial"/>
              <a:cs typeface="Arial"/>
              <a:sym typeface="Arial"/>
            </a:endParaRPr>
          </a:p>
        </p:txBody>
      </p:sp>
      <p:graphicFrame>
        <p:nvGraphicFramePr>
          <p:cNvPr id="596" name="Google Shape;596;p38"/>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Sun</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9</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23</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30</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97" name="Google Shape;597;p38"/>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598" name="Google Shape;598;p38"/>
          <p:cNvGrpSpPr/>
          <p:nvPr/>
        </p:nvGrpSpPr>
        <p:grpSpPr>
          <a:xfrm>
            <a:off x="1030791" y="813293"/>
            <a:ext cx="7249209" cy="7214707"/>
            <a:chOff x="647653" y="475892"/>
            <a:chExt cx="8262644" cy="8122343"/>
          </a:xfrm>
        </p:grpSpPr>
        <p:grpSp>
          <p:nvGrpSpPr>
            <p:cNvPr id="599" name="Google Shape;599;p38"/>
            <p:cNvGrpSpPr/>
            <p:nvPr/>
          </p:nvGrpSpPr>
          <p:grpSpPr>
            <a:xfrm>
              <a:off x="647653" y="475892"/>
              <a:ext cx="8262644" cy="8122343"/>
              <a:chOff x="1247274" y="1077809"/>
              <a:chExt cx="7382832" cy="7257471"/>
            </a:xfrm>
          </p:grpSpPr>
          <p:sp>
            <p:nvSpPr>
              <p:cNvPr id="600" name="Google Shape;600;p38"/>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p38"/>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38"/>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03" name="Google Shape;603;p38"/>
            <p:cNvSpPr txBox="1"/>
            <p:nvPr/>
          </p:nvSpPr>
          <p:spPr>
            <a:xfrm>
              <a:off x="1177597" y="2958859"/>
              <a:ext cx="7044964" cy="356804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Business has a role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to play in delivering on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goals and targets of the SDGs</a:t>
              </a:r>
              <a:r>
                <a:rPr lang="de-AT" sz="3200" b="0" i="0" u="none" strike="noStrike" cap="none">
                  <a:solidFill>
                    <a:schemeClr val="dk1"/>
                  </a:solidFill>
                  <a:latin typeface="Arial"/>
                  <a:ea typeface="Arial"/>
                  <a:cs typeface="Arial"/>
                  <a:sym typeface="Arial"/>
                </a:rPr>
                <a:t>, leveraging their </a:t>
              </a:r>
              <a:r>
                <a:rPr lang="de-AT" sz="3200" b="1" i="0" u="none" strike="noStrike" cap="none">
                  <a:solidFill>
                    <a:schemeClr val="dk1"/>
                  </a:solidFill>
                  <a:latin typeface="Arial"/>
                  <a:ea typeface="Arial"/>
                  <a:cs typeface="Arial"/>
                  <a:sym typeface="Arial"/>
                </a:rPr>
                <a:t>resources, innovation ability, scale and reach to do so.</a:t>
              </a:r>
              <a:endParaRPr sz="1200" b="0" i="0" u="none" strike="noStrike" cap="none">
                <a:solidFill>
                  <a:srgbClr val="000000"/>
                </a:solidFill>
                <a:latin typeface="Arial"/>
                <a:ea typeface="Arial"/>
                <a:cs typeface="Arial"/>
                <a:sym typeface="Arial"/>
              </a:endParaRPr>
            </a:p>
          </p:txBody>
        </p:sp>
        <p:sp>
          <p:nvSpPr>
            <p:cNvPr id="604" name="Google Shape;604;p38"/>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8"/>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06" name="Google Shape;606;p38"/>
          <p:cNvPicPr preferRelativeResize="0"/>
          <p:nvPr/>
        </p:nvPicPr>
        <p:blipFill>
          <a:blip r:embed="rId4"/>
          <a:srcRect/>
          <a:stretch/>
        </p:blipFill>
        <p:spPr>
          <a:xfrm>
            <a:off x="7262536" y="7709988"/>
            <a:ext cx="1135698" cy="1135698"/>
          </a:xfrm>
          <a:prstGeom prst="rect">
            <a:avLst/>
          </a:prstGeom>
          <a:noFill/>
          <a:ln>
            <a:noFill/>
          </a:ln>
        </p:spPr>
      </p:pic>
      <p:pic>
        <p:nvPicPr>
          <p:cNvPr id="607" name="Google Shape;607;p38"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608" name="Google Shape;608;p38"/>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609" name="Google Shape;609;p38"/>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610" name="Google Shape;610;p38"/>
          <p:cNvGrpSpPr/>
          <p:nvPr/>
        </p:nvGrpSpPr>
        <p:grpSpPr>
          <a:xfrm>
            <a:off x="510656" y="-442225"/>
            <a:ext cx="4671850" cy="4254175"/>
            <a:chOff x="463685" y="-747221"/>
            <a:chExt cx="4856274" cy="4377693"/>
          </a:xfrm>
        </p:grpSpPr>
        <p:grpSp>
          <p:nvGrpSpPr>
            <p:cNvPr id="611" name="Google Shape;611;p38"/>
            <p:cNvGrpSpPr/>
            <p:nvPr/>
          </p:nvGrpSpPr>
          <p:grpSpPr>
            <a:xfrm rot="-1104281">
              <a:off x="904066" y="-63511"/>
              <a:ext cx="3090302" cy="3290287"/>
              <a:chOff x="1983803" y="4427169"/>
              <a:chExt cx="2575660" cy="2575660"/>
            </a:xfrm>
          </p:grpSpPr>
          <p:sp>
            <p:nvSpPr>
              <p:cNvPr id="612" name="Google Shape;612;p38"/>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3" name="Google Shape;613;p38"/>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614" name="Google Shape;614;p38"/>
            <p:cNvGrpSpPr/>
            <p:nvPr/>
          </p:nvGrpSpPr>
          <p:grpSpPr>
            <a:xfrm rot="-1104281">
              <a:off x="1789275" y="-343524"/>
              <a:ext cx="3090302" cy="3290287"/>
              <a:chOff x="1983803" y="4427169"/>
              <a:chExt cx="2575660" cy="2575660"/>
            </a:xfrm>
          </p:grpSpPr>
          <p:sp>
            <p:nvSpPr>
              <p:cNvPr id="615" name="Google Shape;615;p38"/>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6" name="Google Shape;616;p38"/>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617" name="Google Shape;617;p38"/>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Davy Horizons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2021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9"/>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623" name="Google Shape;623;p39"/>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August</a:t>
            </a:r>
            <a:endParaRPr sz="1100" b="0" i="0" u="none" strike="noStrike" cap="none">
              <a:solidFill>
                <a:schemeClr val="dk1"/>
              </a:solidFill>
              <a:latin typeface="Arial"/>
              <a:ea typeface="Arial"/>
              <a:cs typeface="Arial"/>
              <a:sym typeface="Arial"/>
            </a:endParaRPr>
          </a:p>
        </p:txBody>
      </p:sp>
      <p:graphicFrame>
        <p:nvGraphicFramePr>
          <p:cNvPr id="624" name="Google Shape;624;p39"/>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3577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625" name="Google Shape;625;p39"/>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626" name="Google Shape;626;p39"/>
          <p:cNvGrpSpPr/>
          <p:nvPr/>
        </p:nvGrpSpPr>
        <p:grpSpPr>
          <a:xfrm>
            <a:off x="1030791" y="813293"/>
            <a:ext cx="7249209" cy="7214707"/>
            <a:chOff x="647653" y="475892"/>
            <a:chExt cx="8262644" cy="8122343"/>
          </a:xfrm>
        </p:grpSpPr>
        <p:grpSp>
          <p:nvGrpSpPr>
            <p:cNvPr id="627" name="Google Shape;627;p39"/>
            <p:cNvGrpSpPr/>
            <p:nvPr/>
          </p:nvGrpSpPr>
          <p:grpSpPr>
            <a:xfrm>
              <a:off x="647653" y="475892"/>
              <a:ext cx="8262644" cy="8122343"/>
              <a:chOff x="1247274" y="1077809"/>
              <a:chExt cx="7382832" cy="7257471"/>
            </a:xfrm>
          </p:grpSpPr>
          <p:sp>
            <p:nvSpPr>
              <p:cNvPr id="628" name="Google Shape;628;p39"/>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39"/>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p39"/>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31" name="Google Shape;631;p39"/>
            <p:cNvSpPr txBox="1"/>
            <p:nvPr/>
          </p:nvSpPr>
          <p:spPr>
            <a:xfrm>
              <a:off x="1278117" y="3264672"/>
              <a:ext cx="7044964" cy="3096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lt1"/>
                  </a:solidFill>
                  <a:latin typeface="Arial"/>
                  <a:ea typeface="Arial"/>
                  <a:cs typeface="Arial"/>
                  <a:sym typeface="Arial"/>
                </a:rPr>
                <a:t>green sector </a:t>
              </a:r>
              <a:r>
                <a:rPr lang="de-AT" sz="3200" b="0" i="0" u="none" strike="noStrike" cap="none">
                  <a:solidFill>
                    <a:schemeClr val="dk1"/>
                  </a:solidFill>
                  <a:latin typeface="Arial"/>
                  <a:ea typeface="Arial"/>
                  <a:cs typeface="Arial"/>
                  <a:sym typeface="Arial"/>
                </a:rPr>
                <a:t>offers enormous </a:t>
              </a:r>
              <a:r>
                <a:rPr lang="de-AT" sz="3200" b="1" i="0" u="none" strike="noStrike" cap="none">
                  <a:solidFill>
                    <a:schemeClr val="dk1"/>
                  </a:solidFill>
                  <a:latin typeface="Arial"/>
                  <a:ea typeface="Arial"/>
                  <a:cs typeface="Arial"/>
                  <a:sym typeface="Arial"/>
                </a:rPr>
                <a:t>potential for job creation</a:t>
              </a:r>
              <a:r>
                <a:rPr lang="de-AT" sz="3200" b="0" i="0" u="none" strike="noStrike" cap="none">
                  <a:solidFill>
                    <a:schemeClr val="dk1"/>
                  </a:solidFill>
                  <a:latin typeface="Arial"/>
                  <a:ea typeface="Arial"/>
                  <a:cs typeface="Arial"/>
                  <a:sym typeface="Arial"/>
                </a:rPr>
                <a:t> and we have to make sure Europe can harvest its benefits in full. </a:t>
              </a:r>
              <a:endParaRPr sz="1200" b="0" i="0" u="none" strike="noStrike" cap="none">
                <a:solidFill>
                  <a:srgbClr val="000000"/>
                </a:solidFill>
                <a:latin typeface="Arial"/>
                <a:ea typeface="Arial"/>
                <a:cs typeface="Arial"/>
                <a:sym typeface="Arial"/>
              </a:endParaRPr>
            </a:p>
          </p:txBody>
        </p:sp>
        <p:sp>
          <p:nvSpPr>
            <p:cNvPr id="632" name="Google Shape;632;p39"/>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9"/>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34" name="Google Shape;634;p39"/>
          <p:cNvPicPr preferRelativeResize="0"/>
          <p:nvPr/>
        </p:nvPicPr>
        <p:blipFill>
          <a:blip r:embed="rId4"/>
          <a:srcRect/>
          <a:stretch/>
        </p:blipFill>
        <p:spPr>
          <a:xfrm>
            <a:off x="7262536" y="7709988"/>
            <a:ext cx="1135698" cy="1135698"/>
          </a:xfrm>
          <a:prstGeom prst="rect">
            <a:avLst/>
          </a:prstGeom>
          <a:noFill/>
          <a:ln>
            <a:noFill/>
          </a:ln>
        </p:spPr>
      </p:pic>
      <p:pic>
        <p:nvPicPr>
          <p:cNvPr id="635" name="Google Shape;635;p39"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636" name="Google Shape;636;p39"/>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637" name="Google Shape;637;p39"/>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638" name="Google Shape;638;p39"/>
          <p:cNvGrpSpPr/>
          <p:nvPr/>
        </p:nvGrpSpPr>
        <p:grpSpPr>
          <a:xfrm>
            <a:off x="510656" y="-442225"/>
            <a:ext cx="4671850" cy="4254175"/>
            <a:chOff x="463685" y="-747221"/>
            <a:chExt cx="4856274" cy="4377693"/>
          </a:xfrm>
        </p:grpSpPr>
        <p:grpSp>
          <p:nvGrpSpPr>
            <p:cNvPr id="639" name="Google Shape;639;p39"/>
            <p:cNvGrpSpPr/>
            <p:nvPr/>
          </p:nvGrpSpPr>
          <p:grpSpPr>
            <a:xfrm rot="-1104281">
              <a:off x="904066" y="-63511"/>
              <a:ext cx="3090302" cy="3290287"/>
              <a:chOff x="1983803" y="4427169"/>
              <a:chExt cx="2575660" cy="2575660"/>
            </a:xfrm>
          </p:grpSpPr>
          <p:sp>
            <p:nvSpPr>
              <p:cNvPr id="640" name="Google Shape;640;p39"/>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1" name="Google Shape;641;p39"/>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642" name="Google Shape;642;p39"/>
            <p:cNvGrpSpPr/>
            <p:nvPr/>
          </p:nvGrpSpPr>
          <p:grpSpPr>
            <a:xfrm rot="-1104281">
              <a:off x="1789275" y="-343524"/>
              <a:ext cx="3090302" cy="3290287"/>
              <a:chOff x="1983803" y="4427169"/>
              <a:chExt cx="2575660" cy="2575660"/>
            </a:xfrm>
          </p:grpSpPr>
          <p:sp>
            <p:nvSpPr>
              <p:cNvPr id="643" name="Google Shape;643;p39"/>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4" name="Google Shape;644;p39"/>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645" name="Google Shape;645;p39"/>
          <p:cNvSpPr txBox="1"/>
          <p:nvPr/>
        </p:nvSpPr>
        <p:spPr>
          <a:xfrm>
            <a:off x="1990702" y="6822501"/>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Connie Hedegaard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0"/>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651" name="Google Shape;651;p40"/>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September</a:t>
            </a:r>
            <a:endParaRPr sz="1100" b="0" i="0" u="none" strike="noStrike" cap="none">
              <a:solidFill>
                <a:schemeClr val="dk1"/>
              </a:solidFill>
              <a:latin typeface="Arial"/>
              <a:ea typeface="Arial"/>
              <a:cs typeface="Arial"/>
              <a:sym typeface="Arial"/>
            </a:endParaRPr>
          </a:p>
        </p:txBody>
      </p:sp>
      <p:graphicFrame>
        <p:nvGraphicFramePr>
          <p:cNvPr id="652" name="Google Shape;652;p40"/>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653" name="Google Shape;653;p40"/>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654" name="Google Shape;654;p40"/>
          <p:cNvGrpSpPr/>
          <p:nvPr/>
        </p:nvGrpSpPr>
        <p:grpSpPr>
          <a:xfrm>
            <a:off x="1030791" y="813293"/>
            <a:ext cx="7249209" cy="7214707"/>
            <a:chOff x="647653" y="475892"/>
            <a:chExt cx="8262644" cy="8122343"/>
          </a:xfrm>
        </p:grpSpPr>
        <p:grpSp>
          <p:nvGrpSpPr>
            <p:cNvPr id="655" name="Google Shape;655;p40"/>
            <p:cNvGrpSpPr/>
            <p:nvPr/>
          </p:nvGrpSpPr>
          <p:grpSpPr>
            <a:xfrm>
              <a:off x="647653" y="475892"/>
              <a:ext cx="8262644" cy="8122343"/>
              <a:chOff x="1247274" y="1077809"/>
              <a:chExt cx="7382832" cy="7257471"/>
            </a:xfrm>
          </p:grpSpPr>
          <p:sp>
            <p:nvSpPr>
              <p:cNvPr id="656" name="Google Shape;656;p40"/>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7" name="Google Shape;657;p40"/>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40"/>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59" name="Google Shape;659;p40"/>
            <p:cNvSpPr txBox="1"/>
            <p:nvPr/>
          </p:nvSpPr>
          <p:spPr>
            <a:xfrm>
              <a:off x="1265601" y="3574080"/>
              <a:ext cx="7044964" cy="19295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dk1"/>
                  </a:solidFill>
                  <a:latin typeface="Arial"/>
                  <a:ea typeface="Arial"/>
                  <a:cs typeface="Arial"/>
                  <a:sym typeface="Arial"/>
                </a:rPr>
                <a:t>Do not wait </a:t>
              </a:r>
              <a:r>
                <a:rPr lang="de-AT" sz="3200" b="0" i="0" u="none" strike="noStrike" cap="none">
                  <a:solidFill>
                    <a:schemeClr val="dk1"/>
                  </a:solidFill>
                  <a:latin typeface="Arial"/>
                  <a:ea typeface="Arial"/>
                  <a:cs typeface="Arial"/>
                  <a:sym typeface="Arial"/>
                </a:rPr>
                <a:t>for extraordinary circumstances to do good actions; </a:t>
              </a:r>
              <a:r>
                <a:rPr lang="de-AT" sz="3200" b="1" i="0" u="none" strike="noStrike" cap="none">
                  <a:solidFill>
                    <a:schemeClr val="lt1"/>
                  </a:solidFill>
                  <a:latin typeface="Arial"/>
                  <a:ea typeface="Arial"/>
                  <a:cs typeface="Arial"/>
                  <a:sym typeface="Arial"/>
                </a:rPr>
                <a:t>try to use ordinary situations</a:t>
              </a:r>
              <a:r>
                <a:rPr lang="de-AT" sz="3200" b="0"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660" name="Google Shape;660;p40"/>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40"/>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2" name="Google Shape;662;p40"/>
          <p:cNvPicPr preferRelativeResize="0"/>
          <p:nvPr/>
        </p:nvPicPr>
        <p:blipFill>
          <a:blip r:embed="rId4"/>
          <a:srcRect/>
          <a:stretch/>
        </p:blipFill>
        <p:spPr>
          <a:xfrm>
            <a:off x="7262536" y="7709988"/>
            <a:ext cx="1135698" cy="1135698"/>
          </a:xfrm>
          <a:prstGeom prst="rect">
            <a:avLst/>
          </a:prstGeom>
          <a:noFill/>
          <a:ln>
            <a:noFill/>
          </a:ln>
        </p:spPr>
      </p:pic>
      <p:pic>
        <p:nvPicPr>
          <p:cNvPr id="663" name="Google Shape;663;p40"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664" name="Google Shape;664;p40"/>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665" name="Google Shape;665;p40"/>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666" name="Google Shape;666;p40"/>
          <p:cNvGrpSpPr/>
          <p:nvPr/>
        </p:nvGrpSpPr>
        <p:grpSpPr>
          <a:xfrm>
            <a:off x="510656" y="-442225"/>
            <a:ext cx="4671850" cy="4254175"/>
            <a:chOff x="463685" y="-747221"/>
            <a:chExt cx="4856274" cy="4377693"/>
          </a:xfrm>
        </p:grpSpPr>
        <p:grpSp>
          <p:nvGrpSpPr>
            <p:cNvPr id="667" name="Google Shape;667;p40"/>
            <p:cNvGrpSpPr/>
            <p:nvPr/>
          </p:nvGrpSpPr>
          <p:grpSpPr>
            <a:xfrm rot="-1104281">
              <a:off x="904066" y="-63511"/>
              <a:ext cx="3090302" cy="3290287"/>
              <a:chOff x="1983803" y="4427169"/>
              <a:chExt cx="2575660" cy="2575660"/>
            </a:xfrm>
          </p:grpSpPr>
          <p:sp>
            <p:nvSpPr>
              <p:cNvPr id="668" name="Google Shape;668;p40"/>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9" name="Google Shape;669;p40"/>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670" name="Google Shape;670;p40"/>
            <p:cNvGrpSpPr/>
            <p:nvPr/>
          </p:nvGrpSpPr>
          <p:grpSpPr>
            <a:xfrm rot="-1104281">
              <a:off x="1789275" y="-343524"/>
              <a:ext cx="3090302" cy="3290287"/>
              <a:chOff x="1983803" y="4427169"/>
              <a:chExt cx="2575660" cy="2575660"/>
            </a:xfrm>
          </p:grpSpPr>
          <p:sp>
            <p:nvSpPr>
              <p:cNvPr id="671" name="Google Shape;671;p40"/>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2" name="Google Shape;672;p40"/>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673" name="Google Shape;673;p40"/>
          <p:cNvSpPr txBox="1"/>
          <p:nvPr/>
        </p:nvSpPr>
        <p:spPr>
          <a:xfrm>
            <a:off x="2004474" y="6977573"/>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Jean-Paul Richter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1"/>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679" name="Google Shape;679;p41"/>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October</a:t>
            </a:r>
            <a:endParaRPr sz="1100" b="0" i="0" u="none" strike="noStrike" cap="none">
              <a:solidFill>
                <a:schemeClr val="dk1"/>
              </a:solidFill>
              <a:latin typeface="Arial"/>
              <a:ea typeface="Arial"/>
              <a:cs typeface="Arial"/>
              <a:sym typeface="Arial"/>
            </a:endParaRPr>
          </a:p>
        </p:txBody>
      </p:sp>
      <p:graphicFrame>
        <p:nvGraphicFramePr>
          <p:cNvPr id="680" name="Google Shape;680;p41"/>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681" name="Google Shape;681;p41"/>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682" name="Google Shape;682;p41"/>
          <p:cNvGrpSpPr/>
          <p:nvPr/>
        </p:nvGrpSpPr>
        <p:grpSpPr>
          <a:xfrm>
            <a:off x="1030791" y="813293"/>
            <a:ext cx="7249209" cy="7214707"/>
            <a:chOff x="647653" y="475892"/>
            <a:chExt cx="8262644" cy="8122343"/>
          </a:xfrm>
        </p:grpSpPr>
        <p:grpSp>
          <p:nvGrpSpPr>
            <p:cNvPr id="683" name="Google Shape;683;p41"/>
            <p:cNvGrpSpPr/>
            <p:nvPr/>
          </p:nvGrpSpPr>
          <p:grpSpPr>
            <a:xfrm>
              <a:off x="647653" y="475892"/>
              <a:ext cx="8262644" cy="8122343"/>
              <a:chOff x="1247274" y="1077809"/>
              <a:chExt cx="7382832" cy="7257471"/>
            </a:xfrm>
          </p:grpSpPr>
          <p:sp>
            <p:nvSpPr>
              <p:cNvPr id="684" name="Google Shape;684;p41"/>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5" name="Google Shape;685;p41"/>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6" name="Google Shape;686;p41"/>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87" name="Google Shape;687;p41"/>
            <p:cNvSpPr txBox="1"/>
            <p:nvPr/>
          </p:nvSpPr>
          <p:spPr>
            <a:xfrm>
              <a:off x="1321372" y="3159257"/>
              <a:ext cx="7044964" cy="356804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dk1"/>
                  </a:solidFill>
                  <a:latin typeface="Arial"/>
                  <a:ea typeface="Arial"/>
                  <a:cs typeface="Arial"/>
                  <a:sym typeface="Arial"/>
                </a:rPr>
                <a:t>fight to </a:t>
              </a:r>
              <a:br>
                <a:rPr lang="de-AT" sz="3200" b="1" i="0" u="none" strike="noStrike" cap="none">
                  <a:solidFill>
                    <a:schemeClr val="dk1"/>
                  </a:solidFill>
                  <a:latin typeface="Arial"/>
                  <a:ea typeface="Arial"/>
                  <a:cs typeface="Arial"/>
                  <a:sym typeface="Arial"/>
                </a:rPr>
              </a:br>
              <a:r>
                <a:rPr lang="de-AT" sz="3200" b="1" i="0" u="none" strike="noStrike" cap="none">
                  <a:solidFill>
                    <a:schemeClr val="dk1"/>
                  </a:solidFill>
                  <a:latin typeface="Arial"/>
                  <a:ea typeface="Arial"/>
                  <a:cs typeface="Arial"/>
                  <a:sym typeface="Arial"/>
                </a:rPr>
                <a:t>contain climate change </a:t>
              </a:r>
              <a:br>
                <a:rPr lang="de-AT" sz="3200" b="1" i="0" u="none" strike="noStrike" cap="none">
                  <a:solidFill>
                    <a:schemeClr val="dk1"/>
                  </a:solidFill>
                  <a:latin typeface="Arial"/>
                  <a:ea typeface="Arial"/>
                  <a:cs typeface="Arial"/>
                  <a:sym typeface="Arial"/>
                </a:rPr>
              </a:br>
              <a:r>
                <a:rPr lang="de-AT" sz="3200" b="0" i="0" u="none" strike="noStrike" cap="none">
                  <a:solidFill>
                    <a:schemeClr val="dk1"/>
                  </a:solidFill>
                  <a:latin typeface="Arial"/>
                  <a:ea typeface="Arial"/>
                  <a:cs typeface="Arial"/>
                  <a:sym typeface="Arial"/>
                </a:rPr>
                <a:t>should be our </a:t>
              </a:r>
              <a:r>
                <a:rPr lang="de-AT" sz="3200" b="1" i="0" u="none" strike="noStrike" cap="none">
                  <a:solidFill>
                    <a:schemeClr val="dk1"/>
                  </a:solidFill>
                  <a:latin typeface="Arial"/>
                  <a:ea typeface="Arial"/>
                  <a:cs typeface="Arial"/>
                  <a:sym typeface="Arial"/>
                </a:rPr>
                <a:t>priority</a:t>
              </a:r>
              <a:r>
                <a:rPr lang="de-AT" sz="3200" b="0" i="0"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and this requires a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commitment from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everyone.</a:t>
              </a:r>
              <a:endParaRPr sz="1200" b="0" i="0" u="none" strike="noStrike" cap="none">
                <a:solidFill>
                  <a:srgbClr val="000000"/>
                </a:solidFill>
                <a:latin typeface="Arial"/>
                <a:ea typeface="Arial"/>
                <a:cs typeface="Arial"/>
                <a:sym typeface="Arial"/>
              </a:endParaRPr>
            </a:p>
          </p:txBody>
        </p:sp>
        <p:sp>
          <p:nvSpPr>
            <p:cNvPr id="688" name="Google Shape;688;p41"/>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1"/>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90" name="Google Shape;690;p41"/>
          <p:cNvPicPr preferRelativeResize="0"/>
          <p:nvPr/>
        </p:nvPicPr>
        <p:blipFill>
          <a:blip r:embed="rId4"/>
          <a:srcRect/>
          <a:stretch/>
        </p:blipFill>
        <p:spPr>
          <a:xfrm>
            <a:off x="7262536" y="7709988"/>
            <a:ext cx="1135698" cy="1135698"/>
          </a:xfrm>
          <a:prstGeom prst="rect">
            <a:avLst/>
          </a:prstGeom>
          <a:noFill/>
          <a:ln>
            <a:noFill/>
          </a:ln>
        </p:spPr>
      </p:pic>
      <p:pic>
        <p:nvPicPr>
          <p:cNvPr id="691" name="Google Shape;691;p41"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692" name="Google Shape;692;p41"/>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693" name="Google Shape;693;p41"/>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694" name="Google Shape;694;p41"/>
          <p:cNvGrpSpPr/>
          <p:nvPr/>
        </p:nvGrpSpPr>
        <p:grpSpPr>
          <a:xfrm>
            <a:off x="510656" y="-442225"/>
            <a:ext cx="4671850" cy="4254175"/>
            <a:chOff x="463685" y="-747221"/>
            <a:chExt cx="4856274" cy="4377693"/>
          </a:xfrm>
        </p:grpSpPr>
        <p:grpSp>
          <p:nvGrpSpPr>
            <p:cNvPr id="695" name="Google Shape;695;p41"/>
            <p:cNvGrpSpPr/>
            <p:nvPr/>
          </p:nvGrpSpPr>
          <p:grpSpPr>
            <a:xfrm rot="-1104281">
              <a:off x="904066" y="-63511"/>
              <a:ext cx="3090302" cy="3290287"/>
              <a:chOff x="1983803" y="4427169"/>
              <a:chExt cx="2575660" cy="2575660"/>
            </a:xfrm>
          </p:grpSpPr>
          <p:sp>
            <p:nvSpPr>
              <p:cNvPr id="696" name="Google Shape;696;p4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7" name="Google Shape;697;p4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698" name="Google Shape;698;p41"/>
            <p:cNvGrpSpPr/>
            <p:nvPr/>
          </p:nvGrpSpPr>
          <p:grpSpPr>
            <a:xfrm rot="-1104281">
              <a:off x="1789275" y="-343524"/>
              <a:ext cx="3090302" cy="3290287"/>
              <a:chOff x="1983803" y="4427169"/>
              <a:chExt cx="2575660" cy="2575660"/>
            </a:xfrm>
          </p:grpSpPr>
          <p:sp>
            <p:nvSpPr>
              <p:cNvPr id="699" name="Google Shape;699;p4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0" name="Google Shape;700;p4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701" name="Google Shape;701;p41"/>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Marta Cañada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2"/>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707" name="Google Shape;707;p42"/>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November</a:t>
            </a:r>
            <a:endParaRPr sz="1100" b="0" i="0" u="none" strike="noStrike" cap="none">
              <a:solidFill>
                <a:schemeClr val="dk1"/>
              </a:solidFill>
              <a:latin typeface="Arial"/>
              <a:ea typeface="Arial"/>
              <a:cs typeface="Arial"/>
              <a:sym typeface="Arial"/>
            </a:endParaRPr>
          </a:p>
        </p:txBody>
      </p:sp>
      <p:graphicFrame>
        <p:nvGraphicFramePr>
          <p:cNvPr id="708" name="Google Shape;708;p42"/>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709" name="Google Shape;709;p42"/>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710" name="Google Shape;710;p42"/>
          <p:cNvGrpSpPr/>
          <p:nvPr/>
        </p:nvGrpSpPr>
        <p:grpSpPr>
          <a:xfrm>
            <a:off x="1030791" y="813293"/>
            <a:ext cx="7249209" cy="7214707"/>
            <a:chOff x="647653" y="475892"/>
            <a:chExt cx="8262644" cy="8122343"/>
          </a:xfrm>
        </p:grpSpPr>
        <p:grpSp>
          <p:nvGrpSpPr>
            <p:cNvPr id="711" name="Google Shape;711;p42"/>
            <p:cNvGrpSpPr/>
            <p:nvPr/>
          </p:nvGrpSpPr>
          <p:grpSpPr>
            <a:xfrm>
              <a:off x="647653" y="475892"/>
              <a:ext cx="8262644" cy="8122343"/>
              <a:chOff x="1247274" y="1077809"/>
              <a:chExt cx="7382832" cy="7257471"/>
            </a:xfrm>
          </p:grpSpPr>
          <p:sp>
            <p:nvSpPr>
              <p:cNvPr id="712" name="Google Shape;712;p42"/>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3" name="Google Shape;713;p42"/>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p42"/>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15" name="Google Shape;715;p42"/>
            <p:cNvSpPr txBox="1"/>
            <p:nvPr/>
          </p:nvSpPr>
          <p:spPr>
            <a:xfrm>
              <a:off x="1278117" y="3314037"/>
              <a:ext cx="7044964" cy="28618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You must </a:t>
              </a:r>
              <a:r>
                <a:rPr lang="de-AT" sz="3200" b="1" i="0" u="none" strike="noStrike" cap="none">
                  <a:solidFill>
                    <a:schemeClr val="dk1"/>
                  </a:solidFill>
                  <a:latin typeface="Arial"/>
                  <a:ea typeface="Arial"/>
                  <a:cs typeface="Arial"/>
                  <a:sym typeface="Arial"/>
                </a:rPr>
                <a:t>unite behind the science.</a:t>
              </a:r>
              <a:r>
                <a:rPr lang="de-AT" sz="3200" b="0" i="0" u="none" strike="noStrike" cap="none">
                  <a:solidFill>
                    <a:schemeClr val="dk1"/>
                  </a:solidFill>
                  <a:latin typeface="Arial"/>
                  <a:ea typeface="Arial"/>
                  <a:cs typeface="Arial"/>
                  <a:sym typeface="Arial"/>
                </a:rPr>
                <a:t> You must </a:t>
              </a:r>
              <a:r>
                <a:rPr lang="de-AT" sz="3200" b="1" i="0" u="none" strike="noStrike" cap="none">
                  <a:solidFill>
                    <a:schemeClr val="dk1"/>
                  </a:solidFill>
                  <a:latin typeface="Arial"/>
                  <a:ea typeface="Arial"/>
                  <a:cs typeface="Arial"/>
                  <a:sym typeface="Arial"/>
                </a:rPr>
                <a:t>take action. </a:t>
              </a:r>
              <a:r>
                <a:rPr lang="de-AT" sz="3200" b="0" i="0" u="none" strike="noStrike" cap="none">
                  <a:solidFill>
                    <a:schemeClr val="dk1"/>
                  </a:solidFill>
                  <a:latin typeface="Arial"/>
                  <a:ea typeface="Arial"/>
                  <a:cs typeface="Arial"/>
                  <a:sym typeface="Arial"/>
                </a:rPr>
                <a:t>You must </a:t>
              </a:r>
              <a:r>
                <a:rPr lang="de-AT" sz="3200" b="1" i="0" u="none" strike="noStrike" cap="none">
                  <a:solidFill>
                    <a:schemeClr val="dk1"/>
                  </a:solidFill>
                  <a:latin typeface="Arial"/>
                  <a:ea typeface="Arial"/>
                  <a:cs typeface="Arial"/>
                  <a:sym typeface="Arial"/>
                </a:rPr>
                <a:t>do the impossible</a:t>
              </a:r>
              <a:r>
                <a:rPr lang="de-AT" sz="3200" b="0" i="0" u="none" strike="noStrike" cap="none">
                  <a:solidFill>
                    <a:schemeClr val="dk1"/>
                  </a:solidFill>
                  <a:latin typeface="Arial"/>
                  <a:ea typeface="Arial"/>
                  <a:cs typeface="Arial"/>
                  <a:sym typeface="Arial"/>
                </a:rPr>
                <a:t>. </a:t>
              </a:r>
              <a:r>
                <a:rPr lang="de-AT" sz="3200" b="1" i="0" u="none" strike="noStrike" cap="none">
                  <a:solidFill>
                    <a:schemeClr val="lt1"/>
                  </a:solidFill>
                  <a:latin typeface="Arial"/>
                  <a:ea typeface="Arial"/>
                  <a:cs typeface="Arial"/>
                  <a:sym typeface="Arial"/>
                </a:rPr>
                <a:t>Because giving up can </a:t>
              </a:r>
              <a:br>
                <a:rPr lang="de-AT" sz="3200" b="1" i="0" u="none" strike="noStrike" cap="none">
                  <a:solidFill>
                    <a:schemeClr val="lt1"/>
                  </a:solidFill>
                  <a:latin typeface="Arial"/>
                  <a:ea typeface="Arial"/>
                  <a:cs typeface="Arial"/>
                  <a:sym typeface="Arial"/>
                </a:rPr>
              </a:br>
              <a:r>
                <a:rPr lang="de-AT" sz="3200" b="1" i="0" u="none" strike="noStrike" cap="none">
                  <a:solidFill>
                    <a:schemeClr val="lt1"/>
                  </a:solidFill>
                  <a:latin typeface="Arial"/>
                  <a:ea typeface="Arial"/>
                  <a:cs typeface="Arial"/>
                  <a:sym typeface="Arial"/>
                </a:rPr>
                <a:t>never be an option.</a:t>
              </a:r>
              <a:endParaRPr sz="1200" b="0" i="0" u="none" strike="noStrike" cap="none">
                <a:solidFill>
                  <a:srgbClr val="000000"/>
                </a:solidFill>
                <a:latin typeface="Arial"/>
                <a:ea typeface="Arial"/>
                <a:cs typeface="Arial"/>
                <a:sym typeface="Arial"/>
              </a:endParaRPr>
            </a:p>
          </p:txBody>
        </p:sp>
        <p:sp>
          <p:nvSpPr>
            <p:cNvPr id="716" name="Google Shape;716;p42"/>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2"/>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18" name="Google Shape;718;p42"/>
          <p:cNvPicPr preferRelativeResize="0"/>
          <p:nvPr/>
        </p:nvPicPr>
        <p:blipFill>
          <a:blip r:embed="rId4"/>
          <a:srcRect/>
          <a:stretch/>
        </p:blipFill>
        <p:spPr>
          <a:xfrm>
            <a:off x="7262536" y="7709988"/>
            <a:ext cx="1135698" cy="1135698"/>
          </a:xfrm>
          <a:prstGeom prst="rect">
            <a:avLst/>
          </a:prstGeom>
          <a:noFill/>
          <a:ln>
            <a:noFill/>
          </a:ln>
        </p:spPr>
      </p:pic>
      <p:pic>
        <p:nvPicPr>
          <p:cNvPr id="719" name="Google Shape;719;p42"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720" name="Google Shape;720;p42"/>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721" name="Google Shape;721;p42"/>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722" name="Google Shape;722;p42"/>
          <p:cNvGrpSpPr/>
          <p:nvPr/>
        </p:nvGrpSpPr>
        <p:grpSpPr>
          <a:xfrm>
            <a:off x="510656" y="-442225"/>
            <a:ext cx="4671850" cy="4254175"/>
            <a:chOff x="463685" y="-747221"/>
            <a:chExt cx="4856274" cy="4377693"/>
          </a:xfrm>
        </p:grpSpPr>
        <p:grpSp>
          <p:nvGrpSpPr>
            <p:cNvPr id="723" name="Google Shape;723;p42"/>
            <p:cNvGrpSpPr/>
            <p:nvPr/>
          </p:nvGrpSpPr>
          <p:grpSpPr>
            <a:xfrm rot="-1104281">
              <a:off x="904066" y="-63511"/>
              <a:ext cx="3090302" cy="3290287"/>
              <a:chOff x="1983803" y="4427169"/>
              <a:chExt cx="2575660" cy="2575660"/>
            </a:xfrm>
          </p:grpSpPr>
          <p:sp>
            <p:nvSpPr>
              <p:cNvPr id="724" name="Google Shape;724;p4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5" name="Google Shape;725;p4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726" name="Google Shape;726;p42"/>
            <p:cNvGrpSpPr/>
            <p:nvPr/>
          </p:nvGrpSpPr>
          <p:grpSpPr>
            <a:xfrm rot="-1104281">
              <a:off x="1789275" y="-343524"/>
              <a:ext cx="3090302" cy="3290287"/>
              <a:chOff x="1983803" y="4427169"/>
              <a:chExt cx="2575660" cy="2575660"/>
            </a:xfrm>
          </p:grpSpPr>
          <p:sp>
            <p:nvSpPr>
              <p:cNvPr id="727" name="Google Shape;727;p4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8" name="Google Shape;728;p4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729" name="Google Shape;729;p42"/>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Greta Thunberg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3"/>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E3FCC6"/>
                </a:solidFill>
                <a:latin typeface="Libre Franklin Black"/>
                <a:ea typeface="Libre Franklin Black"/>
                <a:cs typeface="Libre Franklin Black"/>
                <a:sym typeface="Libre Franklin Black"/>
              </a:rPr>
              <a:t>2023</a:t>
            </a:r>
            <a:endParaRPr sz="1400" b="0" i="0" u="none" strike="noStrike" cap="none">
              <a:solidFill>
                <a:srgbClr val="E3FCC6"/>
              </a:solidFill>
              <a:latin typeface="Arial"/>
              <a:ea typeface="Arial"/>
              <a:cs typeface="Arial"/>
              <a:sym typeface="Arial"/>
            </a:endParaRPr>
          </a:p>
        </p:txBody>
      </p:sp>
      <p:sp>
        <p:nvSpPr>
          <p:cNvPr id="735" name="Google Shape;735;p43"/>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December</a:t>
            </a:r>
            <a:endParaRPr sz="1100" b="0" i="0" u="none" strike="noStrike" cap="none">
              <a:solidFill>
                <a:schemeClr val="dk1"/>
              </a:solidFill>
              <a:latin typeface="Arial"/>
              <a:ea typeface="Arial"/>
              <a:cs typeface="Arial"/>
              <a:sym typeface="Arial"/>
            </a:endParaRPr>
          </a:p>
        </p:txBody>
      </p:sp>
      <p:graphicFrame>
        <p:nvGraphicFramePr>
          <p:cNvPr id="736" name="Google Shape;736;p43"/>
          <p:cNvGraphicFramePr/>
          <p:nvPr/>
        </p:nvGraphicFramePr>
        <p:xfrm>
          <a:off x="775452" y="8983170"/>
          <a:ext cx="787372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7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Mon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Tue</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Wed</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Thu</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Fri</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Sat</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6ABA0A"/>
                          </a:solidFill>
                          <a:latin typeface="Arial Black"/>
                          <a:ea typeface="Arial Black"/>
                          <a:cs typeface="Arial Black"/>
                          <a:sym typeface="Arial Black"/>
                        </a:rPr>
                        <a:t>Sun</a:t>
                      </a:r>
                      <a:endParaRPr sz="1400" u="none" strike="noStrike" cap="none">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737" name="Google Shape;737;p43"/>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738" name="Google Shape;738;p43"/>
          <p:cNvGrpSpPr/>
          <p:nvPr/>
        </p:nvGrpSpPr>
        <p:grpSpPr>
          <a:xfrm>
            <a:off x="1030791" y="813293"/>
            <a:ext cx="7249209" cy="7214707"/>
            <a:chOff x="647653" y="475892"/>
            <a:chExt cx="8262644" cy="8122343"/>
          </a:xfrm>
        </p:grpSpPr>
        <p:grpSp>
          <p:nvGrpSpPr>
            <p:cNvPr id="739" name="Google Shape;739;p43"/>
            <p:cNvGrpSpPr/>
            <p:nvPr/>
          </p:nvGrpSpPr>
          <p:grpSpPr>
            <a:xfrm>
              <a:off x="647653" y="475892"/>
              <a:ext cx="8262644" cy="8122343"/>
              <a:chOff x="1247274" y="1077809"/>
              <a:chExt cx="7382832" cy="7257471"/>
            </a:xfrm>
          </p:grpSpPr>
          <p:sp>
            <p:nvSpPr>
              <p:cNvPr id="740" name="Google Shape;740;p43"/>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1" name="Google Shape;741;p43"/>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2" name="Google Shape;742;p43"/>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43" name="Google Shape;743;p43"/>
            <p:cNvSpPr txBox="1"/>
            <p:nvPr/>
          </p:nvSpPr>
          <p:spPr>
            <a:xfrm>
              <a:off x="1265601" y="3118084"/>
              <a:ext cx="7044964" cy="34880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Emission reduction and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green recovery cannot be further postponed. </a:t>
              </a:r>
              <a:r>
                <a:rPr lang="de-AT" sz="3200" b="1" i="0" u="none" strike="noStrike" cap="none">
                  <a:solidFill>
                    <a:schemeClr val="lt1"/>
                  </a:solidFill>
                  <a:latin typeface="Arial"/>
                  <a:ea typeface="Arial"/>
                  <a:cs typeface="Arial"/>
                  <a:sym typeface="Arial"/>
                </a:rPr>
                <a:t>The time for </a:t>
              </a:r>
              <a:br>
                <a:rPr lang="de-AT" sz="3200" b="1" i="0" u="none" strike="noStrike" cap="none">
                  <a:solidFill>
                    <a:schemeClr val="lt1"/>
                  </a:solidFill>
                  <a:latin typeface="Arial"/>
                  <a:ea typeface="Arial"/>
                  <a:cs typeface="Arial"/>
                  <a:sym typeface="Arial"/>
                </a:rPr>
              </a:br>
              <a:r>
                <a:rPr lang="de-AT" sz="3200" b="1" i="0" u="none" strike="noStrike" cap="none">
                  <a:solidFill>
                    <a:schemeClr val="lt1"/>
                  </a:solidFill>
                  <a:latin typeface="Arial"/>
                  <a:ea typeface="Arial"/>
                  <a:cs typeface="Arial"/>
                  <a:sym typeface="Arial"/>
                </a:rPr>
                <a:t>climate action is now. </a:t>
              </a:r>
              <a:br>
                <a:rPr lang="de-AT" sz="3200" b="1" i="0" u="none" strike="noStrike" cap="none">
                  <a:solidFill>
                    <a:schemeClr val="lt1"/>
                  </a:solidFill>
                  <a:latin typeface="Arial"/>
                  <a:ea typeface="Arial"/>
                  <a:cs typeface="Arial"/>
                  <a:sym typeface="Arial"/>
                </a:rPr>
              </a:br>
              <a:r>
                <a:rPr lang="de-AT" sz="3200" b="1" i="0" u="none" strike="noStrike" cap="none">
                  <a:solidFill>
                    <a:schemeClr val="dk1"/>
                  </a:solidFill>
                  <a:latin typeface="Arial"/>
                  <a:ea typeface="Arial"/>
                  <a:cs typeface="Arial"/>
                  <a:sym typeface="Arial"/>
                </a:rPr>
                <a:t>The way forward </a:t>
              </a:r>
              <a:br>
                <a:rPr lang="de-AT" sz="3200" b="1" i="0" u="none" strike="noStrike" cap="none">
                  <a:solidFill>
                    <a:schemeClr val="dk1"/>
                  </a:solidFill>
                  <a:latin typeface="Arial"/>
                  <a:ea typeface="Arial"/>
                  <a:cs typeface="Arial"/>
                  <a:sym typeface="Arial"/>
                </a:rPr>
              </a:br>
              <a:r>
                <a:rPr lang="de-AT" sz="3200" b="1" i="0" u="none" strike="noStrike" cap="none">
                  <a:solidFill>
                    <a:schemeClr val="dk1"/>
                  </a:solidFill>
                  <a:latin typeface="Arial"/>
                  <a:ea typeface="Arial"/>
                  <a:cs typeface="Arial"/>
                  <a:sym typeface="Arial"/>
                </a:rPr>
                <a:t>is together.</a:t>
              </a:r>
              <a:endParaRPr sz="1200" b="0" i="0" u="none" strike="noStrike" cap="none">
                <a:solidFill>
                  <a:srgbClr val="000000"/>
                </a:solidFill>
                <a:latin typeface="Arial"/>
                <a:ea typeface="Arial"/>
                <a:cs typeface="Arial"/>
                <a:sym typeface="Arial"/>
              </a:endParaRPr>
            </a:p>
          </p:txBody>
        </p:sp>
        <p:sp>
          <p:nvSpPr>
            <p:cNvPr id="744" name="Google Shape;744;p43"/>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43"/>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46" name="Google Shape;746;p43"/>
          <p:cNvPicPr preferRelativeResize="0"/>
          <p:nvPr/>
        </p:nvPicPr>
        <p:blipFill>
          <a:blip r:embed="rId4"/>
          <a:srcRect/>
          <a:stretch/>
        </p:blipFill>
        <p:spPr>
          <a:xfrm>
            <a:off x="7262536" y="7709988"/>
            <a:ext cx="1135698" cy="1135698"/>
          </a:xfrm>
          <a:prstGeom prst="rect">
            <a:avLst/>
          </a:prstGeom>
          <a:noFill/>
          <a:ln>
            <a:noFill/>
          </a:ln>
        </p:spPr>
      </p:pic>
      <p:pic>
        <p:nvPicPr>
          <p:cNvPr id="747" name="Google Shape;747;p43"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748" name="Google Shape;748;p43"/>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749" name="Google Shape;749;p43"/>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750" name="Google Shape;750;p43"/>
          <p:cNvGrpSpPr/>
          <p:nvPr/>
        </p:nvGrpSpPr>
        <p:grpSpPr>
          <a:xfrm>
            <a:off x="510656" y="-442225"/>
            <a:ext cx="4671850" cy="4254175"/>
            <a:chOff x="463685" y="-747221"/>
            <a:chExt cx="4856274" cy="4377693"/>
          </a:xfrm>
        </p:grpSpPr>
        <p:grpSp>
          <p:nvGrpSpPr>
            <p:cNvPr id="751" name="Google Shape;751;p43"/>
            <p:cNvGrpSpPr/>
            <p:nvPr/>
          </p:nvGrpSpPr>
          <p:grpSpPr>
            <a:xfrm rot="-1104281">
              <a:off x="904066" y="-63511"/>
              <a:ext cx="3090302" cy="3290287"/>
              <a:chOff x="1983803" y="4427169"/>
              <a:chExt cx="2575660" cy="2575660"/>
            </a:xfrm>
          </p:grpSpPr>
          <p:sp>
            <p:nvSpPr>
              <p:cNvPr id="752" name="Google Shape;752;p4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3" name="Google Shape;753;p4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754" name="Google Shape;754;p43"/>
            <p:cNvGrpSpPr/>
            <p:nvPr/>
          </p:nvGrpSpPr>
          <p:grpSpPr>
            <a:xfrm rot="-1104281">
              <a:off x="1789275" y="-343524"/>
              <a:ext cx="3090302" cy="3290287"/>
              <a:chOff x="1983803" y="4427169"/>
              <a:chExt cx="2575660" cy="2575660"/>
            </a:xfrm>
          </p:grpSpPr>
          <p:sp>
            <p:nvSpPr>
              <p:cNvPr id="755" name="Google Shape;755;p4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6" name="Google Shape;756;p4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757" name="Google Shape;757;p43"/>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Massimo di Tria</a:t>
            </a:r>
            <a:endParaRPr sz="24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 name="Google Shape;795;p45">
            <a:extLst>
              <a:ext uri="{FF2B5EF4-FFF2-40B4-BE49-F238E27FC236}">
                <a16:creationId xmlns:a16="http://schemas.microsoft.com/office/drawing/2014/main" id="{9573615F-CAB3-DA2C-5849-EB5312E72EDA}"/>
              </a:ext>
            </a:extLst>
          </p:cNvPr>
          <p:cNvGrpSpPr/>
          <p:nvPr/>
        </p:nvGrpSpPr>
        <p:grpSpPr>
          <a:xfrm>
            <a:off x="938550" y="858833"/>
            <a:ext cx="7686000" cy="7686000"/>
            <a:chOff x="1247274" y="1077809"/>
            <a:chExt cx="7382832" cy="7257471"/>
          </a:xfrm>
        </p:grpSpPr>
        <p:sp>
          <p:nvSpPr>
            <p:cNvPr id="5" name="Google Shape;796;p45">
              <a:extLst>
                <a:ext uri="{FF2B5EF4-FFF2-40B4-BE49-F238E27FC236}">
                  <a16:creationId xmlns:a16="http://schemas.microsoft.com/office/drawing/2014/main" id="{B368F772-8F6F-168B-D201-F7FBBF64ED7E}"/>
                </a:ext>
              </a:extLst>
            </p:cNvPr>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797;p45">
              <a:extLst>
                <a:ext uri="{FF2B5EF4-FFF2-40B4-BE49-F238E27FC236}">
                  <a16:creationId xmlns:a16="http://schemas.microsoft.com/office/drawing/2014/main" id="{BBB486F8-D808-A480-BC27-513376380F1F}"/>
                </a:ext>
              </a:extLst>
            </p:cNvPr>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798;p45">
              <a:extLst>
                <a:ext uri="{FF2B5EF4-FFF2-40B4-BE49-F238E27FC236}">
                  <a16:creationId xmlns:a16="http://schemas.microsoft.com/office/drawing/2014/main" id="{F51B8ED8-1878-00E4-C1DD-EE8420CFDBDF}"/>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17"/>
          <p:cNvSpPr txBox="1"/>
          <p:nvPr/>
        </p:nvSpPr>
        <p:spPr>
          <a:xfrm>
            <a:off x="6379812" y="12121847"/>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dirty="0">
                <a:solidFill>
                  <a:schemeClr val="accent1"/>
                </a:solidFill>
                <a:latin typeface="Arial"/>
                <a:ea typeface="Arial"/>
                <a:cs typeface="Arial"/>
                <a:sym typeface="Arial"/>
              </a:rPr>
              <a:t>www.eu365.eu</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F1F7CDF-3631-1FA2-6212-229E87626347}"/>
              </a:ext>
            </a:extLst>
          </p:cNvPr>
          <p:cNvSpPr txBox="1"/>
          <p:nvPr/>
        </p:nvSpPr>
        <p:spPr>
          <a:xfrm>
            <a:off x="1309127" y="3720964"/>
            <a:ext cx="7190443" cy="2679836"/>
          </a:xfrm>
          <a:prstGeom prst="rect">
            <a:avLst/>
          </a:prstGeom>
          <a:noFill/>
        </p:spPr>
        <p:txBody>
          <a:bodyPr wrap="square" rtlCol="0">
            <a:spAutoFit/>
          </a:bodyPr>
          <a:lstStyle/>
          <a:p>
            <a:pPr algn="ctr">
              <a:lnSpc>
                <a:spcPct val="120000"/>
              </a:lnSpc>
            </a:pPr>
            <a:r>
              <a:rPr lang="de-AT" sz="4800" b="1" dirty="0">
                <a:solidFill>
                  <a:schemeClr val="bg1"/>
                </a:solidFill>
                <a:latin typeface="Libre Franklin ExtraBold" pitchFamily="2" charset="0"/>
              </a:rPr>
              <a:t>DIVERSITY </a:t>
            </a:r>
            <a:br>
              <a:rPr lang="de-AT" sz="4800" b="1" dirty="0">
                <a:solidFill>
                  <a:schemeClr val="bg1"/>
                </a:solidFill>
                <a:latin typeface="Libre Franklin ExtraBold" pitchFamily="2" charset="0"/>
              </a:rPr>
            </a:br>
            <a:r>
              <a:rPr lang="de-AT" sz="4800" b="1" dirty="0">
                <a:solidFill>
                  <a:schemeClr val="bg1"/>
                </a:solidFill>
                <a:latin typeface="Libre Franklin ExtraBold" pitchFamily="2" charset="0"/>
              </a:rPr>
              <a:t>AND</a:t>
            </a:r>
            <a:br>
              <a:rPr lang="de-AT" sz="4800" b="1" dirty="0">
                <a:solidFill>
                  <a:schemeClr val="bg1"/>
                </a:solidFill>
                <a:latin typeface="Libre Franklin ExtraBold" pitchFamily="2" charset="0"/>
              </a:rPr>
            </a:br>
            <a:r>
              <a:rPr lang="de-AT" sz="4800" b="1" dirty="0">
                <a:solidFill>
                  <a:schemeClr val="bg1"/>
                </a:solidFill>
                <a:latin typeface="Libre Franklin ExtraBold" pitchFamily="2" charset="0"/>
              </a:rPr>
              <a:t>INCLUSION</a:t>
            </a:r>
          </a:p>
        </p:txBody>
      </p:sp>
      <p:sp>
        <p:nvSpPr>
          <p:cNvPr id="7" name="TextBox 6">
            <a:extLst>
              <a:ext uri="{FF2B5EF4-FFF2-40B4-BE49-F238E27FC236}">
                <a16:creationId xmlns:a16="http://schemas.microsoft.com/office/drawing/2014/main" id="{72048E50-D440-6090-44F0-EA1488FE32B2}"/>
              </a:ext>
            </a:extLst>
          </p:cNvPr>
          <p:cNvSpPr txBox="1"/>
          <p:nvPr/>
        </p:nvSpPr>
        <p:spPr>
          <a:xfrm>
            <a:off x="2112990" y="11352406"/>
            <a:ext cx="6641054" cy="769441"/>
          </a:xfrm>
          <a:prstGeom prst="rect">
            <a:avLst/>
          </a:prstGeom>
          <a:noFill/>
        </p:spPr>
        <p:txBody>
          <a:bodyPr wrap="square">
            <a:spAutoFit/>
          </a:bodyPr>
          <a:lstStyle/>
          <a:p>
            <a:pPr algn="just"/>
            <a:r>
              <a:rPr lang="en-US" sz="11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1100" dirty="0">
                <a:solidFill>
                  <a:srgbClr val="000000"/>
                </a:solidFill>
                <a:effectLst/>
              </a:rPr>
              <a:t>Agreement Number: 2021-1-AT01-KA210-VET-000034603</a:t>
            </a:r>
          </a:p>
        </p:txBody>
      </p:sp>
      <p:pic>
        <p:nvPicPr>
          <p:cNvPr id="9" name="Picture 8">
            <a:extLst>
              <a:ext uri="{FF2B5EF4-FFF2-40B4-BE49-F238E27FC236}">
                <a16:creationId xmlns:a16="http://schemas.microsoft.com/office/drawing/2014/main" id="{4AF3C25C-A238-D60F-9FEA-EABDFF242BCD}"/>
              </a:ext>
            </a:extLst>
          </p:cNvPr>
          <p:cNvPicPr>
            <a:picLocks noChangeAspect="1"/>
          </p:cNvPicPr>
          <p:nvPr/>
        </p:nvPicPr>
        <p:blipFill>
          <a:blip r:embed="rId3"/>
          <a:stretch>
            <a:fillRect/>
          </a:stretch>
        </p:blipFill>
        <p:spPr>
          <a:xfrm>
            <a:off x="847156" y="11300258"/>
            <a:ext cx="1164234" cy="1179587"/>
          </a:xfrm>
          <a:prstGeom prst="rect">
            <a:avLst/>
          </a:prstGeom>
        </p:spPr>
      </p:pic>
      <p:pic>
        <p:nvPicPr>
          <p:cNvPr id="93" name="Google Shape;93;p17"/>
          <p:cNvPicPr preferRelativeResize="0"/>
          <p:nvPr/>
        </p:nvPicPr>
        <p:blipFill rotWithShape="1">
          <a:blip r:embed="rId4">
            <a:alphaModFix/>
          </a:blip>
          <a:srcRect/>
          <a:stretch/>
        </p:blipFill>
        <p:spPr>
          <a:xfrm>
            <a:off x="5316400" y="865447"/>
            <a:ext cx="4284800" cy="2358263"/>
          </a:xfrm>
          <a:prstGeom prst="rect">
            <a:avLst/>
          </a:prstGeom>
          <a:noFill/>
          <a:ln>
            <a:noFill/>
          </a:ln>
        </p:spPr>
      </p:pic>
      <p:grpSp>
        <p:nvGrpSpPr>
          <p:cNvPr id="11" name="Group 10">
            <a:extLst>
              <a:ext uri="{FF2B5EF4-FFF2-40B4-BE49-F238E27FC236}">
                <a16:creationId xmlns:a16="http://schemas.microsoft.com/office/drawing/2014/main" id="{845673E8-DAE4-C08C-805D-5C5E0AA63D47}"/>
              </a:ext>
            </a:extLst>
          </p:cNvPr>
          <p:cNvGrpSpPr/>
          <p:nvPr/>
        </p:nvGrpSpPr>
        <p:grpSpPr>
          <a:xfrm>
            <a:off x="515353" y="8175967"/>
            <a:ext cx="8693755" cy="3657354"/>
            <a:chOff x="515353" y="8175967"/>
            <a:chExt cx="8693755" cy="3657354"/>
          </a:xfrm>
        </p:grpSpPr>
        <p:sp>
          <p:nvSpPr>
            <p:cNvPr id="12" name="Google Shape;90;p17">
              <a:extLst>
                <a:ext uri="{FF2B5EF4-FFF2-40B4-BE49-F238E27FC236}">
                  <a16:creationId xmlns:a16="http://schemas.microsoft.com/office/drawing/2014/main" id="{5264D726-85F2-EA22-78B0-F2E911136B94}"/>
                </a:ext>
              </a:extLst>
            </p:cNvPr>
            <p:cNvSpPr/>
            <p:nvPr/>
          </p:nvSpPr>
          <p:spPr>
            <a:xfrm>
              <a:off x="638614" y="8278502"/>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9A03"/>
                  </a:solidFill>
                  <a:latin typeface="Libre Franklin Black"/>
                  <a:ea typeface="Libre Franklin Black"/>
                  <a:cs typeface="Libre Franklin Black"/>
                  <a:sym typeface="Libre Franklin Black"/>
                </a:rPr>
                <a:t>2023</a:t>
              </a:r>
              <a:endParaRPr sz="1400" b="0" i="0" u="none" strike="noStrike" cap="none" dirty="0">
                <a:solidFill>
                  <a:srgbClr val="FF9A03"/>
                </a:solidFill>
                <a:latin typeface="Arial"/>
                <a:ea typeface="Arial"/>
                <a:cs typeface="Arial"/>
                <a:sym typeface="Arial"/>
              </a:endParaRPr>
            </a:p>
          </p:txBody>
        </p:sp>
        <p:sp>
          <p:nvSpPr>
            <p:cNvPr id="13" name="Google Shape;90;p17">
              <a:extLst>
                <a:ext uri="{FF2B5EF4-FFF2-40B4-BE49-F238E27FC236}">
                  <a16:creationId xmlns:a16="http://schemas.microsoft.com/office/drawing/2014/main" id="{4163E751-93BA-761B-EF70-1C47E389C0BE}"/>
                </a:ext>
              </a:extLst>
            </p:cNvPr>
            <p:cNvSpPr/>
            <p:nvPr/>
          </p:nvSpPr>
          <p:spPr>
            <a:xfrm>
              <a:off x="515353" y="8175967"/>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grpSp>
    </p:spTree>
    <p:extLst>
      <p:ext uri="{BB962C8B-B14F-4D97-AF65-F5344CB8AC3E}">
        <p14:creationId xmlns:p14="http://schemas.microsoft.com/office/powerpoint/2010/main" val="150668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4"/>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763" name="Google Shape;763;p44"/>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January</a:t>
            </a:r>
            <a:endParaRPr sz="1100" b="0" i="0" u="none" strike="noStrike" cap="none">
              <a:solidFill>
                <a:schemeClr val="dk1"/>
              </a:solidFill>
              <a:latin typeface="Arial"/>
              <a:ea typeface="Arial"/>
              <a:cs typeface="Arial"/>
              <a:sym typeface="Arial"/>
            </a:endParaRPr>
          </a:p>
        </p:txBody>
      </p:sp>
      <p:graphicFrame>
        <p:nvGraphicFramePr>
          <p:cNvPr id="764" name="Google Shape;764;p44"/>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765" name="Google Shape;765;p44"/>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766" name="Google Shape;766;p44"/>
          <p:cNvGrpSpPr/>
          <p:nvPr/>
        </p:nvGrpSpPr>
        <p:grpSpPr>
          <a:xfrm>
            <a:off x="1030791" y="813293"/>
            <a:ext cx="7249209" cy="7214707"/>
            <a:chOff x="647653" y="475892"/>
            <a:chExt cx="8262644" cy="8122343"/>
          </a:xfrm>
        </p:grpSpPr>
        <p:grpSp>
          <p:nvGrpSpPr>
            <p:cNvPr id="767" name="Google Shape;767;p44"/>
            <p:cNvGrpSpPr/>
            <p:nvPr/>
          </p:nvGrpSpPr>
          <p:grpSpPr>
            <a:xfrm>
              <a:off x="647653" y="475892"/>
              <a:ext cx="8262644" cy="8122343"/>
              <a:chOff x="1247274" y="1077809"/>
              <a:chExt cx="7382832" cy="7257471"/>
            </a:xfrm>
          </p:grpSpPr>
          <p:sp>
            <p:nvSpPr>
              <p:cNvPr id="768" name="Google Shape;768;p44"/>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44"/>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0" name="Google Shape;770;p44"/>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71" name="Google Shape;771;p44"/>
            <p:cNvSpPr txBox="1"/>
            <p:nvPr/>
          </p:nvSpPr>
          <p:spPr>
            <a:xfrm>
              <a:off x="1315085" y="2791578"/>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2"/>
                  </a:solidFill>
                  <a:latin typeface="Arial"/>
                  <a:ea typeface="Arial"/>
                  <a:cs typeface="Arial"/>
                  <a:sym typeface="Arial"/>
                </a:rPr>
                <a:t>Equality is about equal rights for all citizens before the law. </a:t>
              </a:r>
              <a:r>
                <a:rPr lang="de-AT" sz="3200" b="0" i="0" u="none" strike="noStrike" cap="none">
                  <a:solidFill>
                    <a:schemeClr val="dk1"/>
                  </a:solidFill>
                  <a:latin typeface="Arial"/>
                  <a:ea typeface="Arial"/>
                  <a:cs typeface="Arial"/>
                  <a:sym typeface="Arial"/>
                </a:rPr>
                <a:t>The principle of equality between women and men underpins all European policies and is </a:t>
              </a:r>
              <a:r>
                <a:rPr lang="de-AT" sz="3200" b="1" i="0" u="none" strike="noStrike" cap="none">
                  <a:solidFill>
                    <a:schemeClr val="dk1"/>
                  </a:solidFill>
                  <a:latin typeface="Arial"/>
                  <a:ea typeface="Arial"/>
                  <a:cs typeface="Arial"/>
                  <a:sym typeface="Arial"/>
                </a:rPr>
                <a:t>the basis for European integration</a:t>
              </a:r>
              <a:r>
                <a:rPr lang="de-AT" sz="3200" b="0" i="0" u="none" strike="noStrike" cap="none">
                  <a:solidFill>
                    <a:schemeClr val="dk1"/>
                  </a:solidFill>
                  <a:latin typeface="Arial"/>
                  <a:ea typeface="Arial"/>
                  <a:cs typeface="Arial"/>
                  <a:sym typeface="Arial"/>
                </a:rPr>
                <a:t>. It applies in all areas.</a:t>
              </a:r>
              <a:endParaRPr sz="1400" b="0" i="0" u="none" strike="noStrike" cap="none">
                <a:solidFill>
                  <a:srgbClr val="000000"/>
                </a:solidFill>
                <a:latin typeface="Arial"/>
                <a:ea typeface="Arial"/>
                <a:cs typeface="Arial"/>
                <a:sym typeface="Arial"/>
              </a:endParaRPr>
            </a:p>
          </p:txBody>
        </p:sp>
        <p:sp>
          <p:nvSpPr>
            <p:cNvPr id="772" name="Google Shape;772;p44"/>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44"/>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74" name="Google Shape;774;p44"/>
          <p:cNvPicPr preferRelativeResize="0"/>
          <p:nvPr/>
        </p:nvPicPr>
        <p:blipFill>
          <a:blip r:embed="rId4"/>
          <a:srcRect/>
          <a:stretch/>
        </p:blipFill>
        <p:spPr>
          <a:xfrm>
            <a:off x="7262536" y="7709988"/>
            <a:ext cx="1135698" cy="1135698"/>
          </a:xfrm>
          <a:prstGeom prst="rect">
            <a:avLst/>
          </a:prstGeom>
          <a:noFill/>
          <a:ln>
            <a:noFill/>
          </a:ln>
        </p:spPr>
      </p:pic>
      <p:pic>
        <p:nvPicPr>
          <p:cNvPr id="775" name="Google Shape;775;p44"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776" name="Google Shape;776;p44"/>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777" name="Google Shape;777;p44"/>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778" name="Google Shape;778;p44"/>
          <p:cNvGrpSpPr/>
          <p:nvPr/>
        </p:nvGrpSpPr>
        <p:grpSpPr>
          <a:xfrm>
            <a:off x="510656" y="-442225"/>
            <a:ext cx="4671850" cy="4254175"/>
            <a:chOff x="463685" y="-747221"/>
            <a:chExt cx="4856274" cy="4377693"/>
          </a:xfrm>
        </p:grpSpPr>
        <p:grpSp>
          <p:nvGrpSpPr>
            <p:cNvPr id="779" name="Google Shape;779;p44"/>
            <p:cNvGrpSpPr/>
            <p:nvPr/>
          </p:nvGrpSpPr>
          <p:grpSpPr>
            <a:xfrm rot="-1104281">
              <a:off x="904066" y="-63511"/>
              <a:ext cx="3090302" cy="3290287"/>
              <a:chOff x="1983803" y="4427169"/>
              <a:chExt cx="2575660" cy="2575660"/>
            </a:xfrm>
          </p:grpSpPr>
          <p:sp>
            <p:nvSpPr>
              <p:cNvPr id="780" name="Google Shape;780;p4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1" name="Google Shape;781;p4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782" name="Google Shape;782;p44"/>
            <p:cNvGrpSpPr/>
            <p:nvPr/>
          </p:nvGrpSpPr>
          <p:grpSpPr>
            <a:xfrm rot="-1104281">
              <a:off x="1789275" y="-343524"/>
              <a:ext cx="3090302" cy="3290287"/>
              <a:chOff x="1983803" y="4427169"/>
              <a:chExt cx="2575660" cy="2575660"/>
            </a:xfrm>
          </p:grpSpPr>
          <p:sp>
            <p:nvSpPr>
              <p:cNvPr id="783" name="Google Shape;783;p4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4" name="Google Shape;784;p4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785" name="Google Shape;785;p44"/>
          <p:cNvSpPr txBox="1"/>
          <p:nvPr/>
        </p:nvSpPr>
        <p:spPr>
          <a:xfrm>
            <a:off x="1990702" y="6822501"/>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European Commission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5"/>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791" name="Google Shape;791;p45"/>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February</a:t>
            </a:r>
            <a:endParaRPr sz="1100" b="0" i="0" u="none" strike="noStrike" cap="none">
              <a:solidFill>
                <a:schemeClr val="dk1"/>
              </a:solidFill>
              <a:latin typeface="Arial"/>
              <a:ea typeface="Arial"/>
              <a:cs typeface="Arial"/>
              <a:sym typeface="Arial"/>
            </a:endParaRPr>
          </a:p>
        </p:txBody>
      </p:sp>
      <p:graphicFrame>
        <p:nvGraphicFramePr>
          <p:cNvPr id="792" name="Google Shape;792;p45"/>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793" name="Google Shape;793;p45"/>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794" name="Google Shape;794;p45"/>
          <p:cNvGrpSpPr/>
          <p:nvPr/>
        </p:nvGrpSpPr>
        <p:grpSpPr>
          <a:xfrm>
            <a:off x="1030791" y="813293"/>
            <a:ext cx="7249209" cy="7214707"/>
            <a:chOff x="647653" y="475892"/>
            <a:chExt cx="8262644" cy="8122343"/>
          </a:xfrm>
        </p:grpSpPr>
        <p:grpSp>
          <p:nvGrpSpPr>
            <p:cNvPr id="795" name="Google Shape;795;p45"/>
            <p:cNvGrpSpPr/>
            <p:nvPr/>
          </p:nvGrpSpPr>
          <p:grpSpPr>
            <a:xfrm>
              <a:off x="647653" y="475892"/>
              <a:ext cx="8262644" cy="8122343"/>
              <a:chOff x="1247274" y="1077809"/>
              <a:chExt cx="7382832" cy="7257471"/>
            </a:xfrm>
          </p:grpSpPr>
          <p:sp>
            <p:nvSpPr>
              <p:cNvPr id="796" name="Google Shape;796;p45"/>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7" name="Google Shape;797;p45"/>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8" name="Google Shape;798;p45"/>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99" name="Google Shape;799;p45"/>
            <p:cNvSpPr txBox="1"/>
            <p:nvPr/>
          </p:nvSpPr>
          <p:spPr>
            <a:xfrm>
              <a:off x="1287753" y="3144842"/>
              <a:ext cx="7044964" cy="34566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2"/>
                  </a:solidFill>
                  <a:latin typeface="Arial"/>
                  <a:ea typeface="Arial"/>
                  <a:cs typeface="Arial"/>
                  <a:sym typeface="Arial"/>
                </a:rPr>
                <a:t>Engage with your own prejudices. </a:t>
              </a:r>
              <a:r>
                <a:rPr lang="de-AT" sz="3200" b="0" i="0" u="none" strike="noStrike" cap="none">
                  <a:solidFill>
                    <a:schemeClr val="dk1"/>
                  </a:solidFill>
                  <a:latin typeface="Arial"/>
                  <a:ea typeface="Arial"/>
                  <a:cs typeface="Arial"/>
                  <a:sym typeface="Arial"/>
                </a:rPr>
                <a:t>Learn how to </a:t>
              </a:r>
              <a:r>
                <a:rPr lang="de-AT" sz="3200" b="1" i="0" u="none" strike="noStrike" cap="none">
                  <a:solidFill>
                    <a:schemeClr val="dk1"/>
                  </a:solidFill>
                  <a:latin typeface="Arial"/>
                  <a:ea typeface="Arial"/>
                  <a:cs typeface="Arial"/>
                  <a:sym typeface="Arial"/>
                </a:rPr>
                <a:t>stand up</a:t>
              </a:r>
              <a:r>
                <a:rPr lang="de-AT" sz="3200" b="0" i="0" u="none" strike="noStrike" cap="none">
                  <a:solidFill>
                    <a:schemeClr val="dk1"/>
                  </a:solidFill>
                  <a:latin typeface="Arial"/>
                  <a:ea typeface="Arial"/>
                  <a:cs typeface="Arial"/>
                  <a:sym typeface="Arial"/>
                </a:rPr>
                <a:t> and </a:t>
              </a:r>
              <a:r>
                <a:rPr lang="de-AT" sz="3200" b="1" i="0" u="none" strike="noStrike" cap="none">
                  <a:solidFill>
                    <a:schemeClr val="dk1"/>
                  </a:solidFill>
                  <a:latin typeface="Arial"/>
                  <a:ea typeface="Arial"/>
                  <a:cs typeface="Arial"/>
                  <a:sym typeface="Arial"/>
                </a:rPr>
                <a:t>say things </a:t>
              </a:r>
              <a:r>
                <a:rPr lang="de-AT" sz="3200" b="0" i="0" u="none" strike="noStrike" cap="none">
                  <a:solidFill>
                    <a:schemeClr val="dk1"/>
                  </a:solidFill>
                  <a:latin typeface="Arial"/>
                  <a:ea typeface="Arial"/>
                  <a:cs typeface="Arial"/>
                  <a:sym typeface="Arial"/>
                </a:rPr>
                <a:t>that won’t make you popular and be an ally to other people. </a:t>
              </a:r>
              <a:r>
                <a:rPr lang="de-AT" sz="3200" b="1" i="0" u="none" strike="noStrike" cap="none">
                  <a:solidFill>
                    <a:schemeClr val="dk1"/>
                  </a:solidFill>
                  <a:latin typeface="Arial"/>
                  <a:ea typeface="Arial"/>
                  <a:cs typeface="Arial"/>
                  <a:sym typeface="Arial"/>
                </a:rPr>
                <a:t>Empathy is important.</a:t>
              </a:r>
              <a:endParaRPr sz="1400" b="0" i="0" u="none" strike="noStrike" cap="none">
                <a:solidFill>
                  <a:srgbClr val="000000"/>
                </a:solidFill>
                <a:latin typeface="Arial"/>
                <a:ea typeface="Arial"/>
                <a:cs typeface="Arial"/>
                <a:sym typeface="Arial"/>
              </a:endParaRPr>
            </a:p>
          </p:txBody>
        </p:sp>
        <p:sp>
          <p:nvSpPr>
            <p:cNvPr id="800" name="Google Shape;800;p45"/>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45"/>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02" name="Google Shape;802;p45"/>
          <p:cNvPicPr preferRelativeResize="0"/>
          <p:nvPr/>
        </p:nvPicPr>
        <p:blipFill>
          <a:blip r:embed="rId4"/>
          <a:srcRect/>
          <a:stretch/>
        </p:blipFill>
        <p:spPr>
          <a:xfrm>
            <a:off x="7262536" y="7709988"/>
            <a:ext cx="1135698" cy="1135698"/>
          </a:xfrm>
          <a:prstGeom prst="rect">
            <a:avLst/>
          </a:prstGeom>
          <a:noFill/>
          <a:ln>
            <a:noFill/>
          </a:ln>
        </p:spPr>
      </p:pic>
      <p:pic>
        <p:nvPicPr>
          <p:cNvPr id="803" name="Google Shape;803;p45"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804" name="Google Shape;804;p45"/>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805" name="Google Shape;805;p45"/>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806" name="Google Shape;806;p45"/>
          <p:cNvGrpSpPr/>
          <p:nvPr/>
        </p:nvGrpSpPr>
        <p:grpSpPr>
          <a:xfrm>
            <a:off x="510656" y="-442225"/>
            <a:ext cx="4671850" cy="4254175"/>
            <a:chOff x="463685" y="-747221"/>
            <a:chExt cx="4856274" cy="4377693"/>
          </a:xfrm>
        </p:grpSpPr>
        <p:grpSp>
          <p:nvGrpSpPr>
            <p:cNvPr id="807" name="Google Shape;807;p45"/>
            <p:cNvGrpSpPr/>
            <p:nvPr/>
          </p:nvGrpSpPr>
          <p:grpSpPr>
            <a:xfrm rot="-1104281">
              <a:off x="904066" y="-63511"/>
              <a:ext cx="3090302" cy="3290287"/>
              <a:chOff x="1983803" y="4427169"/>
              <a:chExt cx="2575660" cy="2575660"/>
            </a:xfrm>
          </p:grpSpPr>
          <p:sp>
            <p:nvSpPr>
              <p:cNvPr id="808" name="Google Shape;808;p4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9" name="Google Shape;809;p4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810" name="Google Shape;810;p45"/>
            <p:cNvGrpSpPr/>
            <p:nvPr/>
          </p:nvGrpSpPr>
          <p:grpSpPr>
            <a:xfrm rot="-1104281">
              <a:off x="1789275" y="-343524"/>
              <a:ext cx="3090302" cy="3290287"/>
              <a:chOff x="1983803" y="4427169"/>
              <a:chExt cx="2575660" cy="2575660"/>
            </a:xfrm>
          </p:grpSpPr>
          <p:sp>
            <p:nvSpPr>
              <p:cNvPr id="811" name="Google Shape;811;p4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2" name="Google Shape;812;p4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813" name="Google Shape;813;p45"/>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Fiona Bartels-Ellis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119" name="Google Shape;119;p21"/>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February</a:t>
            </a:r>
            <a:endParaRPr sz="1100" b="0" i="0" u="none" strike="noStrike" cap="none">
              <a:solidFill>
                <a:schemeClr val="dk1"/>
              </a:solidFill>
              <a:latin typeface="Arial"/>
              <a:ea typeface="Arial"/>
              <a:cs typeface="Arial"/>
              <a:sym typeface="Arial"/>
            </a:endParaRPr>
          </a:p>
        </p:txBody>
      </p:sp>
      <p:graphicFrame>
        <p:nvGraphicFramePr>
          <p:cNvPr id="120" name="Google Shape;120;p21"/>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21" name="Google Shape;121;p21"/>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22" name="Google Shape;122;p21"/>
          <p:cNvGrpSpPr/>
          <p:nvPr/>
        </p:nvGrpSpPr>
        <p:grpSpPr>
          <a:xfrm>
            <a:off x="1030791" y="813293"/>
            <a:ext cx="7249209" cy="7214707"/>
            <a:chOff x="647653" y="475892"/>
            <a:chExt cx="8262644" cy="8122343"/>
          </a:xfrm>
        </p:grpSpPr>
        <p:grpSp>
          <p:nvGrpSpPr>
            <p:cNvPr id="123" name="Google Shape;123;p21"/>
            <p:cNvGrpSpPr/>
            <p:nvPr/>
          </p:nvGrpSpPr>
          <p:grpSpPr>
            <a:xfrm>
              <a:off x="647653" y="475892"/>
              <a:ext cx="8262644" cy="8122343"/>
              <a:chOff x="1247274" y="1077809"/>
              <a:chExt cx="7382832" cy="7257471"/>
            </a:xfrm>
          </p:grpSpPr>
          <p:sp>
            <p:nvSpPr>
              <p:cNvPr id="124" name="Google Shape;124;p21"/>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1"/>
              <p:cNvSpPr/>
              <p:nvPr/>
            </p:nvSpPr>
            <p:spPr>
              <a:xfrm>
                <a:off x="1247274"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21"/>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7" name="Google Shape;127;p21"/>
            <p:cNvSpPr txBox="1"/>
            <p:nvPr/>
          </p:nvSpPr>
          <p:spPr>
            <a:xfrm>
              <a:off x="1289309" y="2680499"/>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lt2"/>
                  </a:solidFill>
                  <a:latin typeface="Arial"/>
                  <a:ea typeface="Arial"/>
                  <a:cs typeface="Arial"/>
                  <a:sym typeface="Arial"/>
                </a:rPr>
                <a:t>EU Charter of</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2"/>
                  </a:solidFill>
                  <a:latin typeface="Arial"/>
                  <a:ea typeface="Arial"/>
                  <a:cs typeface="Arial"/>
                  <a:sym typeface="Arial"/>
                </a:rPr>
                <a:t> Fundamental Rights </a:t>
              </a:r>
              <a:r>
                <a:rPr lang="de-AT" sz="3200" b="0" i="0" u="none" strike="noStrike" cap="none">
                  <a:solidFill>
                    <a:schemeClr val="dk1"/>
                  </a:solidFill>
                  <a:latin typeface="Arial"/>
                  <a:ea typeface="Arial"/>
                  <a:cs typeface="Arial"/>
                  <a:sym typeface="Arial"/>
                </a:rPr>
                <a:t>ensures the </a:t>
              </a:r>
              <a:r>
                <a:rPr lang="de-AT" sz="3200" b="1" i="0" u="none" strike="noStrike" cap="none">
                  <a:solidFill>
                    <a:schemeClr val="dk1"/>
                  </a:solidFill>
                  <a:latin typeface="Arial"/>
                  <a:ea typeface="Arial"/>
                  <a:cs typeface="Arial"/>
                  <a:sym typeface="Arial"/>
                </a:rPr>
                <a:t>freedom of movement</a:t>
              </a:r>
              <a:r>
                <a:rPr lang="de-AT" sz="3200" b="0" i="0" u="none" strike="noStrike" cap="none">
                  <a:solidFill>
                    <a:schemeClr val="dk1"/>
                  </a:solidFill>
                  <a:latin typeface="Arial"/>
                  <a:ea typeface="Arial"/>
                  <a:cs typeface="Arial"/>
                  <a:sym typeface="Arial"/>
                </a:rPr>
                <a:t> and gives citizens the right to move and reside freely within the Union.</a:t>
              </a:r>
              <a:endParaRPr sz="1200" b="0" i="0" u="none" strike="noStrike" cap="none">
                <a:solidFill>
                  <a:srgbClr val="000000"/>
                </a:solidFill>
                <a:latin typeface="Arial"/>
                <a:ea typeface="Arial"/>
                <a:cs typeface="Arial"/>
                <a:sym typeface="Arial"/>
              </a:endParaRPr>
            </a:p>
          </p:txBody>
        </p:sp>
        <p:sp>
          <p:nvSpPr>
            <p:cNvPr id="128" name="Google Shape;128;p21"/>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1"/>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0" name="Google Shape;130;p21"/>
          <p:cNvPicPr preferRelativeResize="0"/>
          <p:nvPr/>
        </p:nvPicPr>
        <p:blipFill>
          <a:blip r:embed="rId4"/>
          <a:srcRect/>
          <a:stretch/>
        </p:blipFill>
        <p:spPr>
          <a:xfrm>
            <a:off x="7262536" y="7709988"/>
            <a:ext cx="1135698" cy="1135698"/>
          </a:xfrm>
          <a:prstGeom prst="rect">
            <a:avLst/>
          </a:prstGeom>
          <a:noFill/>
          <a:ln>
            <a:noFill/>
          </a:ln>
        </p:spPr>
      </p:pic>
      <p:pic>
        <p:nvPicPr>
          <p:cNvPr id="131" name="Google Shape;131;p21"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32" name="Google Shape;132;p21"/>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33" name="Google Shape;133;p21"/>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34" name="Google Shape;134;p21"/>
          <p:cNvGrpSpPr/>
          <p:nvPr/>
        </p:nvGrpSpPr>
        <p:grpSpPr>
          <a:xfrm>
            <a:off x="510656" y="-442225"/>
            <a:ext cx="4671850" cy="4254175"/>
            <a:chOff x="463685" y="-747221"/>
            <a:chExt cx="4856274" cy="4377693"/>
          </a:xfrm>
        </p:grpSpPr>
        <p:grpSp>
          <p:nvGrpSpPr>
            <p:cNvPr id="135" name="Google Shape;135;p21"/>
            <p:cNvGrpSpPr/>
            <p:nvPr/>
          </p:nvGrpSpPr>
          <p:grpSpPr>
            <a:xfrm rot="-1104281">
              <a:off x="904066" y="-63511"/>
              <a:ext cx="3090302" cy="3290287"/>
              <a:chOff x="1983803" y="4427169"/>
              <a:chExt cx="2575660" cy="2575660"/>
            </a:xfrm>
          </p:grpSpPr>
          <p:sp>
            <p:nvSpPr>
              <p:cNvPr id="136" name="Google Shape;136;p2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38" name="Google Shape;138;p21"/>
            <p:cNvGrpSpPr/>
            <p:nvPr/>
          </p:nvGrpSpPr>
          <p:grpSpPr>
            <a:xfrm rot="-1104281">
              <a:off x="1789275" y="-343524"/>
              <a:ext cx="3090302" cy="3290287"/>
              <a:chOff x="1983803" y="4427169"/>
              <a:chExt cx="2575660" cy="2575660"/>
            </a:xfrm>
          </p:grpSpPr>
          <p:sp>
            <p:nvSpPr>
              <p:cNvPr id="139" name="Google Shape;139;p2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2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1" name="Google Shape;141;p21"/>
          <p:cNvSpPr txBox="1"/>
          <p:nvPr/>
        </p:nvSpPr>
        <p:spPr>
          <a:xfrm>
            <a:off x="1990700" y="6674157"/>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European Commission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2012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6"/>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819" name="Google Shape;819;p46"/>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March</a:t>
            </a:r>
            <a:endParaRPr sz="1100" b="0" i="0" u="none" strike="noStrike" cap="none">
              <a:solidFill>
                <a:schemeClr val="dk1"/>
              </a:solidFill>
              <a:latin typeface="Arial"/>
              <a:ea typeface="Arial"/>
              <a:cs typeface="Arial"/>
              <a:sym typeface="Arial"/>
            </a:endParaRPr>
          </a:p>
        </p:txBody>
      </p:sp>
      <p:graphicFrame>
        <p:nvGraphicFramePr>
          <p:cNvPr id="820" name="Google Shape;820;p46"/>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21" name="Google Shape;821;p46"/>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822" name="Google Shape;822;p46"/>
          <p:cNvGrpSpPr/>
          <p:nvPr/>
        </p:nvGrpSpPr>
        <p:grpSpPr>
          <a:xfrm>
            <a:off x="1030791" y="813293"/>
            <a:ext cx="7249209" cy="7214707"/>
            <a:chOff x="647653" y="475892"/>
            <a:chExt cx="8262644" cy="8122343"/>
          </a:xfrm>
        </p:grpSpPr>
        <p:grpSp>
          <p:nvGrpSpPr>
            <p:cNvPr id="823" name="Google Shape;823;p46"/>
            <p:cNvGrpSpPr/>
            <p:nvPr/>
          </p:nvGrpSpPr>
          <p:grpSpPr>
            <a:xfrm>
              <a:off x="647653" y="475892"/>
              <a:ext cx="8262644" cy="8122343"/>
              <a:chOff x="1247274" y="1077809"/>
              <a:chExt cx="7382832" cy="7257471"/>
            </a:xfrm>
          </p:grpSpPr>
          <p:sp>
            <p:nvSpPr>
              <p:cNvPr id="824" name="Google Shape;824;p46"/>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5" name="Google Shape;825;p46"/>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6" name="Google Shape;826;p46"/>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27" name="Google Shape;827;p46"/>
            <p:cNvSpPr txBox="1"/>
            <p:nvPr/>
          </p:nvSpPr>
          <p:spPr>
            <a:xfrm>
              <a:off x="1303862" y="3450850"/>
              <a:ext cx="7044964" cy="26068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I want Europe to be at the side of women with </a:t>
              </a:r>
              <a:r>
                <a:rPr lang="de-AT" sz="3200" b="1" i="0" u="none" strike="noStrike" cap="none">
                  <a:solidFill>
                    <a:schemeClr val="dk1"/>
                  </a:solidFill>
                  <a:latin typeface="Arial"/>
                  <a:ea typeface="Arial"/>
                  <a:cs typeface="Arial"/>
                  <a:sym typeface="Arial"/>
                </a:rPr>
                <a:t>protection</a:t>
              </a:r>
              <a:r>
                <a:rPr lang="de-AT" sz="3200" b="0" i="0" u="none" strike="noStrike" cap="none">
                  <a:solidFill>
                    <a:schemeClr val="dk1"/>
                  </a:solidFill>
                  <a:latin typeface="Arial"/>
                  <a:ea typeface="Arial"/>
                  <a:cs typeface="Arial"/>
                  <a:sym typeface="Arial"/>
                </a:rPr>
                <a:t> and </a:t>
              </a:r>
              <a:r>
                <a:rPr lang="de-AT" sz="3200" b="1" i="0" u="none" strike="noStrike" cap="none">
                  <a:solidFill>
                    <a:schemeClr val="dk1"/>
                  </a:solidFill>
                  <a:latin typeface="Arial"/>
                  <a:ea typeface="Arial"/>
                  <a:cs typeface="Arial"/>
                  <a:sym typeface="Arial"/>
                </a:rPr>
                <a:t>support.</a:t>
              </a:r>
              <a:r>
                <a:rPr lang="de-AT" sz="3200" b="0" i="0" u="none" strike="noStrike" cap="none">
                  <a:solidFill>
                    <a:schemeClr val="dk1"/>
                  </a:solidFill>
                  <a:latin typeface="Arial"/>
                  <a:ea typeface="Arial"/>
                  <a:cs typeface="Arial"/>
                  <a:sym typeface="Arial"/>
                </a:rPr>
                <a:t> </a:t>
              </a:r>
              <a:r>
                <a:rPr lang="de-AT" sz="3200" b="1" i="0" u="none" strike="noStrike" cap="none">
                  <a:solidFill>
                    <a:schemeClr val="lt2"/>
                  </a:solidFill>
                  <a:latin typeface="Arial"/>
                  <a:ea typeface="Arial"/>
                  <a:cs typeface="Arial"/>
                  <a:sym typeface="Arial"/>
                </a:rPr>
                <a:t>The time for justice and equality is now.</a:t>
              </a:r>
              <a:endParaRPr sz="1400" b="0" i="0" u="none" strike="noStrike" cap="none">
                <a:solidFill>
                  <a:srgbClr val="000000"/>
                </a:solidFill>
                <a:latin typeface="Arial"/>
                <a:ea typeface="Arial"/>
                <a:cs typeface="Arial"/>
                <a:sym typeface="Arial"/>
              </a:endParaRPr>
            </a:p>
          </p:txBody>
        </p:sp>
        <p:sp>
          <p:nvSpPr>
            <p:cNvPr id="828" name="Google Shape;828;p46"/>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46"/>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30" name="Google Shape;830;p46"/>
          <p:cNvPicPr preferRelativeResize="0"/>
          <p:nvPr/>
        </p:nvPicPr>
        <p:blipFill>
          <a:blip r:embed="rId4"/>
          <a:srcRect/>
          <a:stretch/>
        </p:blipFill>
        <p:spPr>
          <a:xfrm>
            <a:off x="7262536" y="7709988"/>
            <a:ext cx="1135698" cy="1135698"/>
          </a:xfrm>
          <a:prstGeom prst="rect">
            <a:avLst/>
          </a:prstGeom>
          <a:noFill/>
          <a:ln>
            <a:noFill/>
          </a:ln>
        </p:spPr>
      </p:pic>
      <p:pic>
        <p:nvPicPr>
          <p:cNvPr id="831" name="Google Shape;831;p46"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832" name="Google Shape;832;p46"/>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833" name="Google Shape;833;p46"/>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834" name="Google Shape;834;p46"/>
          <p:cNvGrpSpPr/>
          <p:nvPr/>
        </p:nvGrpSpPr>
        <p:grpSpPr>
          <a:xfrm>
            <a:off x="510656" y="-442225"/>
            <a:ext cx="4671850" cy="4254175"/>
            <a:chOff x="463685" y="-747221"/>
            <a:chExt cx="4856274" cy="4377693"/>
          </a:xfrm>
        </p:grpSpPr>
        <p:grpSp>
          <p:nvGrpSpPr>
            <p:cNvPr id="835" name="Google Shape;835;p46"/>
            <p:cNvGrpSpPr/>
            <p:nvPr/>
          </p:nvGrpSpPr>
          <p:grpSpPr>
            <a:xfrm rot="-1104281">
              <a:off x="904066" y="-63511"/>
              <a:ext cx="3090302" cy="3290287"/>
              <a:chOff x="1983803" y="4427169"/>
              <a:chExt cx="2575660" cy="2575660"/>
            </a:xfrm>
          </p:grpSpPr>
          <p:sp>
            <p:nvSpPr>
              <p:cNvPr id="836" name="Google Shape;836;p46"/>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7" name="Google Shape;837;p46"/>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838" name="Google Shape;838;p46"/>
            <p:cNvGrpSpPr/>
            <p:nvPr/>
          </p:nvGrpSpPr>
          <p:grpSpPr>
            <a:xfrm rot="-1104281">
              <a:off x="1789275" y="-343524"/>
              <a:ext cx="3090302" cy="3290287"/>
              <a:chOff x="1983803" y="4427169"/>
              <a:chExt cx="2575660" cy="2575660"/>
            </a:xfrm>
          </p:grpSpPr>
          <p:sp>
            <p:nvSpPr>
              <p:cNvPr id="839" name="Google Shape;839;p46"/>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0" name="Google Shape;840;p46"/>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841" name="Google Shape;841;p46"/>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von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4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847" name="Google Shape;847;p4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April</a:t>
            </a:r>
            <a:endParaRPr sz="1100" b="0" i="0" u="none" strike="noStrike" cap="none">
              <a:solidFill>
                <a:schemeClr val="dk1"/>
              </a:solidFill>
              <a:latin typeface="Arial"/>
              <a:ea typeface="Arial"/>
              <a:cs typeface="Arial"/>
              <a:sym typeface="Arial"/>
            </a:endParaRPr>
          </a:p>
        </p:txBody>
      </p:sp>
      <p:graphicFrame>
        <p:nvGraphicFramePr>
          <p:cNvPr id="848" name="Google Shape;848;p47"/>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49" name="Google Shape;849;p4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850" name="Google Shape;850;p47"/>
          <p:cNvGrpSpPr/>
          <p:nvPr/>
        </p:nvGrpSpPr>
        <p:grpSpPr>
          <a:xfrm>
            <a:off x="1030791" y="813293"/>
            <a:ext cx="7249209" cy="7214707"/>
            <a:chOff x="647653" y="475892"/>
            <a:chExt cx="8262644" cy="8122343"/>
          </a:xfrm>
        </p:grpSpPr>
        <p:grpSp>
          <p:nvGrpSpPr>
            <p:cNvPr id="851" name="Google Shape;851;p47"/>
            <p:cNvGrpSpPr/>
            <p:nvPr/>
          </p:nvGrpSpPr>
          <p:grpSpPr>
            <a:xfrm>
              <a:off x="647653" y="475892"/>
              <a:ext cx="8262644" cy="8122343"/>
              <a:chOff x="1247274" y="1077809"/>
              <a:chExt cx="7382832" cy="7257471"/>
            </a:xfrm>
          </p:grpSpPr>
          <p:sp>
            <p:nvSpPr>
              <p:cNvPr id="852" name="Google Shape;852;p4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3" name="Google Shape;853;p4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4" name="Google Shape;854;p4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55" name="Google Shape;855;p47"/>
            <p:cNvSpPr txBox="1"/>
            <p:nvPr/>
          </p:nvSpPr>
          <p:spPr>
            <a:xfrm>
              <a:off x="1303859" y="2633455"/>
              <a:ext cx="7044964" cy="44930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2"/>
                  </a:solidFill>
                  <a:latin typeface="Arial"/>
                  <a:ea typeface="Arial"/>
                  <a:cs typeface="Arial"/>
                  <a:sym typeface="Arial"/>
                </a:rPr>
                <a:t>We are all citizens of one world, </a:t>
              </a:r>
              <a:r>
                <a:rPr lang="de-AT" sz="3200" b="1" i="0" u="none" strike="noStrike" cap="none">
                  <a:solidFill>
                    <a:schemeClr val="dk1"/>
                  </a:solidFill>
                  <a:latin typeface="Arial"/>
                  <a:ea typeface="Arial"/>
                  <a:cs typeface="Arial"/>
                  <a:sym typeface="Arial"/>
                </a:rPr>
                <a:t>we are all of one blood</a:t>
              </a:r>
              <a:r>
                <a:rPr lang="de-AT" sz="3200" b="0" i="0" u="none" strike="noStrike" cap="none">
                  <a:solidFill>
                    <a:schemeClr val="dk1"/>
                  </a:solidFill>
                  <a:latin typeface="Arial"/>
                  <a:ea typeface="Arial"/>
                  <a:cs typeface="Arial"/>
                  <a:sym typeface="Arial"/>
                </a:rPr>
                <a:t>.</a:t>
              </a:r>
              <a:r>
                <a:rPr lang="de-AT" sz="3200" b="1" i="0" u="none" strike="noStrike" cap="none">
                  <a:solidFill>
                    <a:schemeClr val="lt2"/>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To hate people because they were born in another country, because they speak a different language, or because they take a different view on this subject or that, is a great folly.</a:t>
              </a:r>
              <a:endParaRPr sz="1400" b="0" i="0" u="none" strike="noStrike" cap="none">
                <a:solidFill>
                  <a:srgbClr val="000000"/>
                </a:solidFill>
                <a:latin typeface="Arial"/>
                <a:ea typeface="Arial"/>
                <a:cs typeface="Arial"/>
                <a:sym typeface="Arial"/>
              </a:endParaRPr>
            </a:p>
          </p:txBody>
        </p:sp>
        <p:sp>
          <p:nvSpPr>
            <p:cNvPr id="856" name="Google Shape;856;p47"/>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4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8" name="Google Shape;858;p47"/>
          <p:cNvPicPr preferRelativeResize="0"/>
          <p:nvPr/>
        </p:nvPicPr>
        <p:blipFill>
          <a:blip r:embed="rId4"/>
          <a:srcRect/>
          <a:stretch/>
        </p:blipFill>
        <p:spPr>
          <a:xfrm>
            <a:off x="7262536" y="7709988"/>
            <a:ext cx="1135698" cy="1135698"/>
          </a:xfrm>
          <a:prstGeom prst="rect">
            <a:avLst/>
          </a:prstGeom>
          <a:noFill/>
          <a:ln>
            <a:noFill/>
          </a:ln>
        </p:spPr>
      </p:pic>
      <p:pic>
        <p:nvPicPr>
          <p:cNvPr id="859" name="Google Shape;859;p4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860" name="Google Shape;860;p4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861" name="Google Shape;861;p4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862" name="Google Shape;862;p47"/>
          <p:cNvGrpSpPr/>
          <p:nvPr/>
        </p:nvGrpSpPr>
        <p:grpSpPr>
          <a:xfrm>
            <a:off x="510656" y="-442225"/>
            <a:ext cx="4671850" cy="4254175"/>
            <a:chOff x="463685" y="-747221"/>
            <a:chExt cx="4856274" cy="4377693"/>
          </a:xfrm>
        </p:grpSpPr>
        <p:grpSp>
          <p:nvGrpSpPr>
            <p:cNvPr id="863" name="Google Shape;863;p47"/>
            <p:cNvGrpSpPr/>
            <p:nvPr/>
          </p:nvGrpSpPr>
          <p:grpSpPr>
            <a:xfrm rot="-1104281">
              <a:off x="904066" y="-63511"/>
              <a:ext cx="3090302" cy="3290287"/>
              <a:chOff x="1983803" y="4427169"/>
              <a:chExt cx="2575660" cy="2575660"/>
            </a:xfrm>
          </p:grpSpPr>
          <p:sp>
            <p:nvSpPr>
              <p:cNvPr id="864" name="Google Shape;864;p4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5" name="Google Shape;865;p4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866" name="Google Shape;866;p47"/>
            <p:cNvGrpSpPr/>
            <p:nvPr/>
          </p:nvGrpSpPr>
          <p:grpSpPr>
            <a:xfrm rot="-1104281">
              <a:off x="1789275" y="-343524"/>
              <a:ext cx="3090302" cy="3290287"/>
              <a:chOff x="1983803" y="4427169"/>
              <a:chExt cx="2575660" cy="2575660"/>
            </a:xfrm>
          </p:grpSpPr>
          <p:sp>
            <p:nvSpPr>
              <p:cNvPr id="867" name="Google Shape;867;p4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8" name="Google Shape;868;p4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869" name="Google Shape;869;p47"/>
          <p:cNvSpPr txBox="1"/>
          <p:nvPr/>
        </p:nvSpPr>
        <p:spPr>
          <a:xfrm>
            <a:off x="1990700" y="6923315"/>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John Amos Comenius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1592-1670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48"/>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875" name="Google Shape;875;p48"/>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May</a:t>
            </a:r>
            <a:endParaRPr sz="1100" b="0" i="0" u="none" strike="noStrike" cap="none">
              <a:solidFill>
                <a:schemeClr val="dk1"/>
              </a:solidFill>
              <a:latin typeface="Arial"/>
              <a:ea typeface="Arial"/>
              <a:cs typeface="Arial"/>
              <a:sym typeface="Arial"/>
            </a:endParaRPr>
          </a:p>
        </p:txBody>
      </p:sp>
      <p:graphicFrame>
        <p:nvGraphicFramePr>
          <p:cNvPr id="876" name="Google Shape;876;p48"/>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77" name="Google Shape;877;p48"/>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878" name="Google Shape;878;p48"/>
          <p:cNvGrpSpPr/>
          <p:nvPr/>
        </p:nvGrpSpPr>
        <p:grpSpPr>
          <a:xfrm>
            <a:off x="1030791" y="813293"/>
            <a:ext cx="7249209" cy="7214707"/>
            <a:chOff x="647653" y="475892"/>
            <a:chExt cx="8262644" cy="8122343"/>
          </a:xfrm>
        </p:grpSpPr>
        <p:grpSp>
          <p:nvGrpSpPr>
            <p:cNvPr id="879" name="Google Shape;879;p48"/>
            <p:cNvGrpSpPr/>
            <p:nvPr/>
          </p:nvGrpSpPr>
          <p:grpSpPr>
            <a:xfrm>
              <a:off x="647653" y="475892"/>
              <a:ext cx="8262644" cy="8122343"/>
              <a:chOff x="1247274" y="1077809"/>
              <a:chExt cx="7382832" cy="7257471"/>
            </a:xfrm>
          </p:grpSpPr>
          <p:sp>
            <p:nvSpPr>
              <p:cNvPr id="880" name="Google Shape;880;p48"/>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1" name="Google Shape;881;p48"/>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2" name="Google Shape;882;p48"/>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83" name="Google Shape;883;p48"/>
            <p:cNvSpPr txBox="1"/>
            <p:nvPr/>
          </p:nvSpPr>
          <p:spPr>
            <a:xfrm>
              <a:off x="1278117" y="2813261"/>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For the European Union to become a true </a:t>
              </a:r>
              <a:r>
                <a:rPr lang="de-AT" sz="3200" b="1" i="0" u="none" strike="noStrike" cap="none">
                  <a:solidFill>
                    <a:schemeClr val="lt2"/>
                  </a:solidFill>
                  <a:latin typeface="Arial"/>
                  <a:ea typeface="Arial"/>
                  <a:cs typeface="Arial"/>
                  <a:sym typeface="Arial"/>
                </a:rPr>
                <a:t>Union of Equality </a:t>
              </a:r>
              <a:r>
                <a:rPr lang="de-AT" sz="3200" b="0" i="0" u="none" strike="noStrike" cap="none">
                  <a:solidFill>
                    <a:schemeClr val="dk1"/>
                  </a:solidFill>
                  <a:latin typeface="Arial"/>
                  <a:ea typeface="Arial"/>
                  <a:cs typeface="Arial"/>
                  <a:sym typeface="Arial"/>
                </a:rPr>
                <a:t>we need to ensure that all people are treated </a:t>
              </a:r>
              <a:r>
                <a:rPr lang="de-AT" sz="3200" b="1" i="0" u="none" strike="noStrike" cap="none">
                  <a:solidFill>
                    <a:schemeClr val="dk1"/>
                  </a:solidFill>
                  <a:latin typeface="Arial"/>
                  <a:ea typeface="Arial"/>
                  <a:cs typeface="Arial"/>
                  <a:sym typeface="Arial"/>
                </a:rPr>
                <a:t>equally</a:t>
              </a:r>
              <a:r>
                <a:rPr lang="de-AT" sz="3200" b="0" i="0" u="none" strike="noStrike" cap="none">
                  <a:solidFill>
                    <a:schemeClr val="dk1"/>
                  </a:solidFill>
                  <a:latin typeface="Arial"/>
                  <a:ea typeface="Arial"/>
                  <a:cs typeface="Arial"/>
                  <a:sym typeface="Arial"/>
                </a:rPr>
                <a:t>, socially </a:t>
              </a:r>
              <a:r>
                <a:rPr lang="de-AT" sz="3200" b="1" i="0" u="none" strike="noStrike" cap="none">
                  <a:solidFill>
                    <a:schemeClr val="dk1"/>
                  </a:solidFill>
                  <a:latin typeface="Arial"/>
                  <a:ea typeface="Arial"/>
                  <a:cs typeface="Arial"/>
                  <a:sym typeface="Arial"/>
                </a:rPr>
                <a:t>included</a:t>
              </a:r>
              <a:r>
                <a:rPr lang="de-AT" sz="3200" b="0" i="0" u="none" strike="noStrike" cap="none">
                  <a:solidFill>
                    <a:schemeClr val="dk1"/>
                  </a:solidFill>
                  <a:latin typeface="Arial"/>
                  <a:ea typeface="Arial"/>
                  <a:cs typeface="Arial"/>
                  <a:sym typeface="Arial"/>
                </a:rPr>
                <a:t> and able to </a:t>
              </a:r>
              <a:r>
                <a:rPr lang="de-AT" sz="3200" b="1" i="0" u="none" strike="noStrike" cap="none">
                  <a:solidFill>
                    <a:schemeClr val="dk1"/>
                  </a:solidFill>
                  <a:latin typeface="Arial"/>
                  <a:ea typeface="Arial"/>
                  <a:cs typeface="Arial"/>
                  <a:sym typeface="Arial"/>
                </a:rPr>
                <a:t>participate</a:t>
              </a:r>
              <a:r>
                <a:rPr lang="de-AT" sz="3200" b="0" i="0" u="none" strike="noStrike" cap="none">
                  <a:solidFill>
                    <a:schemeClr val="dk1"/>
                  </a:solidFill>
                  <a:latin typeface="Arial"/>
                  <a:ea typeface="Arial"/>
                  <a:cs typeface="Arial"/>
                  <a:sym typeface="Arial"/>
                </a:rPr>
                <a:t> in social and political life without exception.</a:t>
              </a:r>
              <a:endParaRPr sz="1400" b="0" i="0" u="none" strike="noStrike" cap="none">
                <a:solidFill>
                  <a:srgbClr val="000000"/>
                </a:solidFill>
                <a:latin typeface="Arial"/>
                <a:ea typeface="Arial"/>
                <a:cs typeface="Arial"/>
                <a:sym typeface="Arial"/>
              </a:endParaRPr>
            </a:p>
          </p:txBody>
        </p:sp>
        <p:sp>
          <p:nvSpPr>
            <p:cNvPr id="884" name="Google Shape;884;p48"/>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48"/>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86" name="Google Shape;886;p48"/>
          <p:cNvPicPr preferRelativeResize="0"/>
          <p:nvPr/>
        </p:nvPicPr>
        <p:blipFill>
          <a:blip r:embed="rId4"/>
          <a:srcRect/>
          <a:stretch/>
        </p:blipFill>
        <p:spPr>
          <a:xfrm>
            <a:off x="7262536" y="7709988"/>
            <a:ext cx="1135698" cy="1135698"/>
          </a:xfrm>
          <a:prstGeom prst="rect">
            <a:avLst/>
          </a:prstGeom>
          <a:noFill/>
          <a:ln>
            <a:noFill/>
          </a:ln>
        </p:spPr>
      </p:pic>
      <p:pic>
        <p:nvPicPr>
          <p:cNvPr id="887" name="Google Shape;887;p48"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888" name="Google Shape;888;p48"/>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889" name="Google Shape;889;p48"/>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890" name="Google Shape;890;p48"/>
          <p:cNvGrpSpPr/>
          <p:nvPr/>
        </p:nvGrpSpPr>
        <p:grpSpPr>
          <a:xfrm>
            <a:off x="510656" y="-442225"/>
            <a:ext cx="4671850" cy="4254175"/>
            <a:chOff x="463685" y="-747221"/>
            <a:chExt cx="4856274" cy="4377693"/>
          </a:xfrm>
        </p:grpSpPr>
        <p:grpSp>
          <p:nvGrpSpPr>
            <p:cNvPr id="891" name="Google Shape;891;p48"/>
            <p:cNvGrpSpPr/>
            <p:nvPr/>
          </p:nvGrpSpPr>
          <p:grpSpPr>
            <a:xfrm rot="-1104281">
              <a:off x="904066" y="-63511"/>
              <a:ext cx="3090302" cy="3290287"/>
              <a:chOff x="1983803" y="4427169"/>
              <a:chExt cx="2575660" cy="2575660"/>
            </a:xfrm>
          </p:grpSpPr>
          <p:sp>
            <p:nvSpPr>
              <p:cNvPr id="892" name="Google Shape;892;p48"/>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3" name="Google Shape;893;p48"/>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894" name="Google Shape;894;p48"/>
            <p:cNvGrpSpPr/>
            <p:nvPr/>
          </p:nvGrpSpPr>
          <p:grpSpPr>
            <a:xfrm rot="-1104281">
              <a:off x="1789275" y="-343524"/>
              <a:ext cx="3090302" cy="3290287"/>
              <a:chOff x="1983803" y="4427169"/>
              <a:chExt cx="2575660" cy="2575660"/>
            </a:xfrm>
          </p:grpSpPr>
          <p:sp>
            <p:nvSpPr>
              <p:cNvPr id="895" name="Google Shape;895;p48"/>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6" name="Google Shape;896;p48"/>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897" name="Google Shape;897;p48"/>
          <p:cNvSpPr txBox="1"/>
          <p:nvPr/>
        </p:nvSpPr>
        <p:spPr>
          <a:xfrm>
            <a:off x="1990702" y="6822501"/>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Helena Dalli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2020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50"/>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931" name="Google Shape;931;p50"/>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dirty="0">
                <a:solidFill>
                  <a:schemeClr val="dk1"/>
                </a:solidFill>
                <a:latin typeface="Arial"/>
                <a:ea typeface="Arial"/>
                <a:cs typeface="Arial"/>
                <a:sym typeface="Arial"/>
              </a:rPr>
              <a:t>June</a:t>
            </a:r>
            <a:endParaRPr sz="1100" b="0" i="0" u="none" strike="noStrike" cap="none" dirty="0">
              <a:solidFill>
                <a:schemeClr val="dk1"/>
              </a:solidFill>
              <a:latin typeface="Arial"/>
              <a:ea typeface="Arial"/>
              <a:cs typeface="Arial"/>
              <a:sym typeface="Arial"/>
            </a:endParaRPr>
          </a:p>
        </p:txBody>
      </p:sp>
      <p:graphicFrame>
        <p:nvGraphicFramePr>
          <p:cNvPr id="932" name="Google Shape;932;p50"/>
          <p:cNvGraphicFramePr/>
          <p:nvPr>
            <p:extLst>
              <p:ext uri="{D42A27DB-BD31-4B8C-83A1-F6EECF244321}">
                <p14:modId xmlns:p14="http://schemas.microsoft.com/office/powerpoint/2010/main" val="1083996145"/>
              </p:ext>
            </p:extLst>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Mon</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Sun</a:t>
                      </a:r>
                      <a:endParaRPr sz="1400" u="none" strike="noStrike" cap="none" dirty="0">
                        <a:solidFill>
                          <a:srgbClr val="FF9A03"/>
                        </a:solidFill>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dirty="0">
                        <a:solidFill>
                          <a:schemeClr val="dk1"/>
                        </a:solidFill>
                        <a:latin typeface="Arial Black"/>
                        <a:ea typeface="Arial Black"/>
                        <a:cs typeface="Arial Black"/>
                        <a:sym typeface="Arial Black"/>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367582166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4</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11</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18</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25</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933" name="Google Shape;933;p50"/>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934" name="Google Shape;934;p50"/>
          <p:cNvGrpSpPr/>
          <p:nvPr/>
        </p:nvGrpSpPr>
        <p:grpSpPr>
          <a:xfrm>
            <a:off x="1030791" y="813293"/>
            <a:ext cx="7249211" cy="7214707"/>
            <a:chOff x="647653" y="475892"/>
            <a:chExt cx="8262646" cy="8122343"/>
          </a:xfrm>
        </p:grpSpPr>
        <p:grpSp>
          <p:nvGrpSpPr>
            <p:cNvPr id="935" name="Google Shape;935;p50"/>
            <p:cNvGrpSpPr/>
            <p:nvPr/>
          </p:nvGrpSpPr>
          <p:grpSpPr>
            <a:xfrm>
              <a:off x="647653" y="475892"/>
              <a:ext cx="8262646" cy="8122343"/>
              <a:chOff x="1247273" y="1077809"/>
              <a:chExt cx="7382833" cy="7257471"/>
            </a:xfrm>
          </p:grpSpPr>
          <p:sp>
            <p:nvSpPr>
              <p:cNvPr id="936" name="Google Shape;936;p50"/>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7" name="Google Shape;937;p50"/>
              <p:cNvSpPr/>
              <p:nvPr/>
            </p:nvSpPr>
            <p:spPr>
              <a:xfrm>
                <a:off x="1247273" y="1165716"/>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8" name="Google Shape;938;p50"/>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39" name="Google Shape;939;p50"/>
            <p:cNvSpPr txBox="1"/>
            <p:nvPr/>
          </p:nvSpPr>
          <p:spPr>
            <a:xfrm>
              <a:off x="1377028" y="2392140"/>
              <a:ext cx="7044964" cy="51357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Pride events symbolise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dk1"/>
                  </a:solidFill>
                  <a:latin typeface="Arial"/>
                  <a:ea typeface="Arial"/>
                  <a:cs typeface="Arial"/>
                  <a:sym typeface="Arial"/>
                </a:rPr>
                <a:t>freedom </a:t>
              </a:r>
              <a:r>
                <a:rPr lang="de-AT" sz="3200" b="0" i="0" u="none" strike="noStrike" cap="none">
                  <a:solidFill>
                    <a:schemeClr val="dk1"/>
                  </a:solidFill>
                  <a:latin typeface="Arial"/>
                  <a:ea typeface="Arial"/>
                  <a:cs typeface="Arial"/>
                  <a:sym typeface="Arial"/>
                </a:rPr>
                <a:t>to love and to be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who we are, </a:t>
              </a:r>
              <a:r>
                <a:rPr lang="de-AT" sz="3200" b="1" i="0" u="none" strike="noStrike" cap="none">
                  <a:solidFill>
                    <a:schemeClr val="dk1"/>
                  </a:solidFill>
                  <a:latin typeface="Arial"/>
                  <a:ea typeface="Arial"/>
                  <a:cs typeface="Arial"/>
                  <a:sym typeface="Arial"/>
                </a:rPr>
                <a:t>united in our diversity</a:t>
              </a:r>
              <a:r>
                <a:rPr lang="de-AT" sz="3200" b="0" i="0" u="none" strike="noStrike" cap="none">
                  <a:solidFill>
                    <a:schemeClr val="dk1"/>
                  </a:solidFill>
                  <a:latin typeface="Arial"/>
                  <a:ea typeface="Arial"/>
                  <a:cs typeface="Arial"/>
                  <a:sym typeface="Arial"/>
                </a:rPr>
                <a:t>. But to build a true </a:t>
              </a:r>
              <a:r>
                <a:rPr lang="de-AT" sz="3200" b="1" i="0" u="none" strike="noStrike" cap="none">
                  <a:solidFill>
                    <a:schemeClr val="lt2"/>
                  </a:solidFill>
                  <a:latin typeface="Arial"/>
                  <a:ea typeface="Arial"/>
                  <a:cs typeface="Arial"/>
                  <a:sym typeface="Arial"/>
                </a:rPr>
                <a:t>#UnionOfEquality</a:t>
              </a:r>
              <a:r>
                <a:rPr lang="de-AT" sz="3200" b="0" i="0" u="none" strike="noStrike" cap="none">
                  <a:solidFill>
                    <a:schemeClr val="dk1"/>
                  </a:solidFill>
                  <a:latin typeface="Arial"/>
                  <a:ea typeface="Arial"/>
                  <a:cs typeface="Arial"/>
                  <a:sym typeface="Arial"/>
                </a:rPr>
                <a:t>, we must support and keep on fighting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for LGBTIQ equality 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 hours a day, 7 days a week,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365 days a year!</a:t>
              </a:r>
              <a:endParaRPr sz="1400" b="0" i="0" u="none" strike="noStrike" cap="none">
                <a:solidFill>
                  <a:srgbClr val="000000"/>
                </a:solidFill>
                <a:latin typeface="Arial"/>
                <a:ea typeface="Arial"/>
                <a:cs typeface="Arial"/>
                <a:sym typeface="Arial"/>
              </a:endParaRPr>
            </a:p>
          </p:txBody>
        </p:sp>
        <p:sp>
          <p:nvSpPr>
            <p:cNvPr id="940" name="Google Shape;940;p50"/>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41" name="Google Shape;941;p50"/>
          <p:cNvPicPr preferRelativeResize="0"/>
          <p:nvPr/>
        </p:nvPicPr>
        <p:blipFill>
          <a:blip r:embed="rId4"/>
          <a:srcRect/>
          <a:stretch/>
        </p:blipFill>
        <p:spPr>
          <a:xfrm>
            <a:off x="7262536" y="7709988"/>
            <a:ext cx="1135698" cy="1135698"/>
          </a:xfrm>
          <a:prstGeom prst="rect">
            <a:avLst/>
          </a:prstGeom>
          <a:noFill/>
          <a:ln>
            <a:noFill/>
          </a:ln>
        </p:spPr>
      </p:pic>
      <p:pic>
        <p:nvPicPr>
          <p:cNvPr id="942" name="Google Shape;942;p50"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943" name="Google Shape;943;p50"/>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944" name="Google Shape;944;p50"/>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945" name="Google Shape;945;p50"/>
          <p:cNvGrpSpPr/>
          <p:nvPr/>
        </p:nvGrpSpPr>
        <p:grpSpPr>
          <a:xfrm>
            <a:off x="510656" y="-442225"/>
            <a:ext cx="4671850" cy="4254175"/>
            <a:chOff x="463685" y="-747221"/>
            <a:chExt cx="4856274" cy="4377693"/>
          </a:xfrm>
        </p:grpSpPr>
        <p:grpSp>
          <p:nvGrpSpPr>
            <p:cNvPr id="946" name="Google Shape;946;p50"/>
            <p:cNvGrpSpPr/>
            <p:nvPr/>
          </p:nvGrpSpPr>
          <p:grpSpPr>
            <a:xfrm rot="-1104281">
              <a:off x="904066" y="-63511"/>
              <a:ext cx="3090302" cy="3290287"/>
              <a:chOff x="1983803" y="4427169"/>
              <a:chExt cx="2575660" cy="2575660"/>
            </a:xfrm>
          </p:grpSpPr>
          <p:sp>
            <p:nvSpPr>
              <p:cNvPr id="947" name="Google Shape;947;p50"/>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8" name="Google Shape;948;p50"/>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949" name="Google Shape;949;p50"/>
            <p:cNvGrpSpPr/>
            <p:nvPr/>
          </p:nvGrpSpPr>
          <p:grpSpPr>
            <a:xfrm rot="-1104281">
              <a:off x="1789275" y="-343524"/>
              <a:ext cx="3090302" cy="3290287"/>
              <a:chOff x="1983803" y="4427169"/>
              <a:chExt cx="2575660" cy="2575660"/>
            </a:xfrm>
          </p:grpSpPr>
          <p:sp>
            <p:nvSpPr>
              <p:cNvPr id="950" name="Google Shape;950;p50"/>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1" name="Google Shape;951;p50"/>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952" name="Google Shape;952;p50"/>
          <p:cNvSpPr txBox="1"/>
          <p:nvPr/>
        </p:nvSpPr>
        <p:spPr>
          <a:xfrm>
            <a:off x="1936163" y="7023632"/>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Ursula von der Leyen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9"/>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903" name="Google Shape;903;p49"/>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dirty="0" err="1">
                <a:solidFill>
                  <a:schemeClr val="dk1"/>
                </a:solidFill>
                <a:latin typeface="Arial"/>
                <a:ea typeface="Arial"/>
                <a:cs typeface="Arial"/>
                <a:sym typeface="Arial"/>
              </a:rPr>
              <a:t>July</a:t>
            </a:r>
            <a:endParaRPr sz="1100" b="0" i="0" u="none" strike="noStrike" cap="none" dirty="0">
              <a:solidFill>
                <a:schemeClr val="dk1"/>
              </a:solidFill>
              <a:latin typeface="Arial"/>
              <a:ea typeface="Arial"/>
              <a:cs typeface="Arial"/>
              <a:sym typeface="Arial"/>
            </a:endParaRPr>
          </a:p>
        </p:txBody>
      </p:sp>
      <p:graphicFrame>
        <p:nvGraphicFramePr>
          <p:cNvPr id="904" name="Google Shape;904;p49"/>
          <p:cNvGraphicFramePr/>
          <p:nvPr>
            <p:extLst>
              <p:ext uri="{D42A27DB-BD31-4B8C-83A1-F6EECF244321}">
                <p14:modId xmlns:p14="http://schemas.microsoft.com/office/powerpoint/2010/main" val="4249134321"/>
              </p:ext>
            </p:extLst>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2">
                              <a:lumMod val="75000"/>
                            </a:schemeClr>
                          </a:solidFill>
                          <a:latin typeface="Arial Black"/>
                          <a:ea typeface="Arial Black"/>
                          <a:cs typeface="Arial Black"/>
                          <a:sym typeface="Arial Black"/>
                        </a:rPr>
                        <a:t>Mon</a:t>
                      </a:r>
                      <a:endParaRPr sz="1400" u="none" strike="noStrike" cap="none" dirty="0">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2">
                              <a:lumMod val="75000"/>
                            </a:schemeClr>
                          </a:solidFill>
                          <a:latin typeface="Arial Black"/>
                          <a:ea typeface="Arial Black"/>
                          <a:cs typeface="Arial Black"/>
                          <a:sym typeface="Arial Black"/>
                        </a:rPr>
                        <a:t>Tue</a:t>
                      </a:r>
                      <a:endParaRPr sz="1400" u="none" strike="noStrike" cap="none">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2">
                              <a:lumMod val="75000"/>
                            </a:schemeClr>
                          </a:solidFill>
                          <a:latin typeface="Arial Black"/>
                          <a:ea typeface="Arial Black"/>
                          <a:cs typeface="Arial Black"/>
                          <a:sym typeface="Arial Black"/>
                        </a:rPr>
                        <a:t>Wed</a:t>
                      </a:r>
                      <a:endParaRPr sz="1400" u="none" strike="noStrike" cap="none">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2">
                              <a:lumMod val="75000"/>
                            </a:schemeClr>
                          </a:solidFill>
                          <a:latin typeface="Arial Black"/>
                          <a:ea typeface="Arial Black"/>
                          <a:cs typeface="Arial Black"/>
                          <a:sym typeface="Arial Black"/>
                        </a:rPr>
                        <a:t>Thu</a:t>
                      </a:r>
                      <a:endParaRPr sz="1400" u="none" strike="noStrike" cap="none">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2">
                              <a:lumMod val="75000"/>
                            </a:schemeClr>
                          </a:solidFill>
                          <a:latin typeface="Arial Black"/>
                          <a:ea typeface="Arial Black"/>
                          <a:cs typeface="Arial Black"/>
                          <a:sym typeface="Arial Black"/>
                        </a:rPr>
                        <a:t>Fri</a:t>
                      </a:r>
                      <a:endParaRPr sz="1400" u="none" strike="noStrike" cap="none">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2">
                              <a:lumMod val="75000"/>
                            </a:schemeClr>
                          </a:solidFill>
                          <a:latin typeface="Arial Black"/>
                          <a:ea typeface="Arial Black"/>
                          <a:cs typeface="Arial Black"/>
                          <a:sym typeface="Arial Black"/>
                        </a:rPr>
                        <a:t>Sat</a:t>
                      </a:r>
                      <a:endParaRPr sz="1400" u="none" strike="noStrike" cap="none">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2">
                              <a:lumMod val="75000"/>
                            </a:schemeClr>
                          </a:solidFill>
                          <a:latin typeface="Arial Black"/>
                          <a:ea typeface="Arial Black"/>
                          <a:cs typeface="Arial Black"/>
                          <a:sym typeface="Arial Black"/>
                        </a:rPr>
                        <a:t>Sun</a:t>
                      </a:r>
                      <a:endParaRPr sz="1400" u="none" strike="noStrike" cap="none" dirty="0">
                        <a:solidFill>
                          <a:schemeClr val="accent2">
                            <a:lumMod val="75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9</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23</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30</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905" name="Google Shape;905;p49"/>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906" name="Google Shape;906;p49"/>
          <p:cNvGrpSpPr/>
          <p:nvPr/>
        </p:nvGrpSpPr>
        <p:grpSpPr>
          <a:xfrm>
            <a:off x="1030791" y="813293"/>
            <a:ext cx="7249211" cy="7214707"/>
            <a:chOff x="647653" y="475892"/>
            <a:chExt cx="8262646" cy="8122343"/>
          </a:xfrm>
        </p:grpSpPr>
        <p:grpSp>
          <p:nvGrpSpPr>
            <p:cNvPr id="907" name="Google Shape;907;p49"/>
            <p:cNvGrpSpPr/>
            <p:nvPr/>
          </p:nvGrpSpPr>
          <p:grpSpPr>
            <a:xfrm>
              <a:off x="647653" y="475892"/>
              <a:ext cx="8262646" cy="8122343"/>
              <a:chOff x="1247273" y="1077809"/>
              <a:chExt cx="7382833" cy="7257471"/>
            </a:xfrm>
          </p:grpSpPr>
          <p:sp>
            <p:nvSpPr>
              <p:cNvPr id="908" name="Google Shape;908;p49"/>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9" name="Google Shape;909;p49"/>
              <p:cNvSpPr/>
              <p:nvPr/>
            </p:nvSpPr>
            <p:spPr>
              <a:xfrm>
                <a:off x="1247273" y="1165716"/>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0" name="Google Shape;910;p49"/>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11" name="Google Shape;911;p49"/>
            <p:cNvSpPr txBox="1"/>
            <p:nvPr/>
          </p:nvSpPr>
          <p:spPr>
            <a:xfrm>
              <a:off x="1278117" y="2560769"/>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2"/>
                  </a:solidFill>
                  <a:latin typeface="Arial"/>
                  <a:ea typeface="Arial"/>
                  <a:cs typeface="Arial"/>
                  <a:sym typeface="Arial"/>
                </a:rPr>
                <a:t>Europe itself is an embodiment of this diversity.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There is no place for racial discrimination and racism of any kind in democratic societies. We must all strive for our societies to be </a:t>
              </a:r>
              <a:r>
                <a:rPr lang="de-AT" sz="3200" b="1" i="0" u="none" strike="noStrike" cap="none">
                  <a:solidFill>
                    <a:schemeClr val="dk1"/>
                  </a:solidFill>
                  <a:latin typeface="Arial"/>
                  <a:ea typeface="Arial"/>
                  <a:cs typeface="Arial"/>
                  <a:sym typeface="Arial"/>
                </a:rPr>
                <a:t>inclusive</a:t>
              </a:r>
              <a:r>
                <a:rPr lang="de-AT" sz="3200" b="0" i="0" u="none" strike="noStrike" cap="none">
                  <a:solidFill>
                    <a:schemeClr val="dk1"/>
                  </a:solidFill>
                  <a:latin typeface="Arial"/>
                  <a:ea typeface="Arial"/>
                  <a:cs typeface="Arial"/>
                  <a:sym typeface="Arial"/>
                </a:rPr>
                <a:t> and </a:t>
              </a:r>
              <a:r>
                <a:rPr lang="de-AT" sz="3200" b="1" i="0" u="none" strike="noStrike" cap="none">
                  <a:solidFill>
                    <a:schemeClr val="dk1"/>
                  </a:solidFill>
                  <a:latin typeface="Arial"/>
                  <a:ea typeface="Arial"/>
                  <a:cs typeface="Arial"/>
                  <a:sym typeface="Arial"/>
                </a:rPr>
                <a:t>tolerant</a:t>
              </a:r>
              <a:r>
                <a:rPr lang="de-AT" sz="3200" b="0" i="0"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912" name="Google Shape;912;p49"/>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9"/>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14" name="Google Shape;914;p49"/>
          <p:cNvPicPr preferRelativeResize="0"/>
          <p:nvPr/>
        </p:nvPicPr>
        <p:blipFill>
          <a:blip r:embed="rId4"/>
          <a:srcRect/>
          <a:stretch/>
        </p:blipFill>
        <p:spPr>
          <a:xfrm>
            <a:off x="7262536" y="7709988"/>
            <a:ext cx="1135698" cy="1135698"/>
          </a:xfrm>
          <a:prstGeom prst="rect">
            <a:avLst/>
          </a:prstGeom>
          <a:noFill/>
          <a:ln>
            <a:noFill/>
          </a:ln>
        </p:spPr>
      </p:pic>
      <p:pic>
        <p:nvPicPr>
          <p:cNvPr id="915" name="Google Shape;915;p49"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916" name="Google Shape;916;p49"/>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917" name="Google Shape;917;p49"/>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918" name="Google Shape;918;p49"/>
          <p:cNvGrpSpPr/>
          <p:nvPr/>
        </p:nvGrpSpPr>
        <p:grpSpPr>
          <a:xfrm>
            <a:off x="510656" y="-442225"/>
            <a:ext cx="4671850" cy="4254175"/>
            <a:chOff x="463685" y="-747221"/>
            <a:chExt cx="4856274" cy="4377693"/>
          </a:xfrm>
        </p:grpSpPr>
        <p:grpSp>
          <p:nvGrpSpPr>
            <p:cNvPr id="919" name="Google Shape;919;p49"/>
            <p:cNvGrpSpPr/>
            <p:nvPr/>
          </p:nvGrpSpPr>
          <p:grpSpPr>
            <a:xfrm rot="-1104281">
              <a:off x="904066" y="-63511"/>
              <a:ext cx="3090302" cy="3290287"/>
              <a:chOff x="1983803" y="4427169"/>
              <a:chExt cx="2575660" cy="2575660"/>
            </a:xfrm>
          </p:grpSpPr>
          <p:sp>
            <p:nvSpPr>
              <p:cNvPr id="920" name="Google Shape;920;p49"/>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49"/>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922" name="Google Shape;922;p49"/>
            <p:cNvGrpSpPr/>
            <p:nvPr/>
          </p:nvGrpSpPr>
          <p:grpSpPr>
            <a:xfrm rot="-1104281">
              <a:off x="1789275" y="-343524"/>
              <a:ext cx="3090302" cy="3290287"/>
              <a:chOff x="1983803" y="4427169"/>
              <a:chExt cx="2575660" cy="2575660"/>
            </a:xfrm>
          </p:grpSpPr>
          <p:sp>
            <p:nvSpPr>
              <p:cNvPr id="923" name="Google Shape;923;p49"/>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4" name="Google Shape;924;p49"/>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925" name="Google Shape;925;p49"/>
          <p:cNvSpPr txBox="1"/>
          <p:nvPr/>
        </p:nvSpPr>
        <p:spPr>
          <a:xfrm>
            <a:off x="1975224" y="6457495"/>
            <a:ext cx="541250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Ulrich Beck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Helena Dalli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2020 [adapted]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51"/>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958" name="Google Shape;958;p51"/>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August</a:t>
            </a:r>
            <a:endParaRPr sz="1100" b="0" i="0" u="none" strike="noStrike" cap="none">
              <a:solidFill>
                <a:schemeClr val="dk1"/>
              </a:solidFill>
              <a:latin typeface="Arial"/>
              <a:ea typeface="Arial"/>
              <a:cs typeface="Arial"/>
              <a:sym typeface="Arial"/>
            </a:endParaRPr>
          </a:p>
        </p:txBody>
      </p:sp>
      <p:graphicFrame>
        <p:nvGraphicFramePr>
          <p:cNvPr id="959" name="Google Shape;959;p51"/>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960" name="Google Shape;960;p51"/>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961" name="Google Shape;961;p51"/>
          <p:cNvGrpSpPr/>
          <p:nvPr/>
        </p:nvGrpSpPr>
        <p:grpSpPr>
          <a:xfrm>
            <a:off x="1030791" y="813293"/>
            <a:ext cx="7249209" cy="7214707"/>
            <a:chOff x="647653" y="475892"/>
            <a:chExt cx="8262644" cy="8122343"/>
          </a:xfrm>
        </p:grpSpPr>
        <p:grpSp>
          <p:nvGrpSpPr>
            <p:cNvPr id="962" name="Google Shape;962;p51"/>
            <p:cNvGrpSpPr/>
            <p:nvPr/>
          </p:nvGrpSpPr>
          <p:grpSpPr>
            <a:xfrm>
              <a:off x="647653" y="475892"/>
              <a:ext cx="8262644" cy="8122343"/>
              <a:chOff x="1247274" y="1077809"/>
              <a:chExt cx="7382832" cy="7257471"/>
            </a:xfrm>
          </p:grpSpPr>
          <p:sp>
            <p:nvSpPr>
              <p:cNvPr id="963" name="Google Shape;963;p51"/>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4" name="Google Shape;964;p51"/>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5" name="Google Shape;965;p51"/>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6" name="Google Shape;966;p51"/>
            <p:cNvSpPr txBox="1"/>
            <p:nvPr/>
          </p:nvSpPr>
          <p:spPr>
            <a:xfrm>
              <a:off x="1303862" y="3374057"/>
              <a:ext cx="7044964" cy="3096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When </a:t>
              </a:r>
              <a:r>
                <a:rPr lang="de-AT" sz="3200" b="1" i="0" u="none" strike="noStrike" cap="none">
                  <a:solidFill>
                    <a:schemeClr val="lt2"/>
                  </a:solidFill>
                  <a:latin typeface="Arial"/>
                  <a:ea typeface="Arial"/>
                  <a:cs typeface="Arial"/>
                  <a:sym typeface="Arial"/>
                </a:rPr>
                <a:t>employees are valued for who they are</a:t>
              </a:r>
              <a:r>
                <a:rPr lang="de-AT" sz="3200" b="0" i="0" u="none" strike="noStrike" cap="none">
                  <a:solidFill>
                    <a:schemeClr val="dk1"/>
                  </a:solidFill>
                  <a:latin typeface="Arial"/>
                  <a:ea typeface="Arial"/>
                  <a:cs typeface="Arial"/>
                  <a:sym typeface="Arial"/>
                </a:rPr>
                <a:t>, they are </a:t>
              </a:r>
              <a:r>
                <a:rPr lang="de-AT" sz="3200" b="1" i="0" u="none" strike="noStrike" cap="none">
                  <a:solidFill>
                    <a:schemeClr val="dk1"/>
                  </a:solidFill>
                  <a:latin typeface="Arial"/>
                  <a:ea typeface="Arial"/>
                  <a:cs typeface="Arial"/>
                  <a:sym typeface="Arial"/>
                </a:rPr>
                <a:t>committed</a:t>
              </a:r>
              <a:r>
                <a:rPr lang="de-AT" sz="3200" b="0" i="0" u="none" strike="noStrike" cap="none">
                  <a:solidFill>
                    <a:schemeClr val="dk1"/>
                  </a:solidFill>
                  <a:latin typeface="Arial"/>
                  <a:ea typeface="Arial"/>
                  <a:cs typeface="Arial"/>
                  <a:sym typeface="Arial"/>
                </a:rPr>
                <a:t> to their job and fully employ their </a:t>
              </a:r>
              <a:r>
                <a:rPr lang="de-AT" sz="3200" b="1" i="0" u="none" strike="noStrike" cap="none">
                  <a:solidFill>
                    <a:schemeClr val="dk1"/>
                  </a:solidFill>
                  <a:latin typeface="Arial"/>
                  <a:ea typeface="Arial"/>
                  <a:cs typeface="Arial"/>
                  <a:sym typeface="Arial"/>
                </a:rPr>
                <a:t>talents</a:t>
              </a:r>
              <a:r>
                <a:rPr lang="de-AT" sz="3200" b="0" i="0" u="none" strike="noStrike" cap="none">
                  <a:solidFill>
                    <a:schemeClr val="dk1"/>
                  </a:solidFill>
                  <a:latin typeface="Arial"/>
                  <a:ea typeface="Arial"/>
                  <a:cs typeface="Arial"/>
                  <a:sym typeface="Arial"/>
                </a:rPr>
                <a:t> and </a:t>
              </a:r>
              <a:r>
                <a:rPr lang="de-AT" sz="3200" b="1" i="0" u="none" strike="noStrike" cap="none">
                  <a:solidFill>
                    <a:schemeClr val="dk1"/>
                  </a:solidFill>
                  <a:latin typeface="Arial"/>
                  <a:ea typeface="Arial"/>
                  <a:cs typeface="Arial"/>
                  <a:sym typeface="Arial"/>
                </a:rPr>
                <a:t>creativity</a:t>
              </a:r>
              <a:r>
                <a:rPr lang="de-AT"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67" name="Google Shape;967;p51"/>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51"/>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69" name="Google Shape;969;p51"/>
          <p:cNvPicPr preferRelativeResize="0"/>
          <p:nvPr/>
        </p:nvPicPr>
        <p:blipFill>
          <a:blip r:embed="rId4"/>
          <a:srcRect/>
          <a:stretch/>
        </p:blipFill>
        <p:spPr>
          <a:xfrm>
            <a:off x="7262536" y="7709988"/>
            <a:ext cx="1135698" cy="1135698"/>
          </a:xfrm>
          <a:prstGeom prst="rect">
            <a:avLst/>
          </a:prstGeom>
          <a:noFill/>
          <a:ln>
            <a:noFill/>
          </a:ln>
        </p:spPr>
      </p:pic>
      <p:pic>
        <p:nvPicPr>
          <p:cNvPr id="970" name="Google Shape;970;p51"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971" name="Google Shape;971;p51"/>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972" name="Google Shape;972;p51"/>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973" name="Google Shape;973;p51"/>
          <p:cNvGrpSpPr/>
          <p:nvPr/>
        </p:nvGrpSpPr>
        <p:grpSpPr>
          <a:xfrm>
            <a:off x="510656" y="-442225"/>
            <a:ext cx="4671850" cy="4254175"/>
            <a:chOff x="463685" y="-747221"/>
            <a:chExt cx="4856274" cy="4377693"/>
          </a:xfrm>
        </p:grpSpPr>
        <p:grpSp>
          <p:nvGrpSpPr>
            <p:cNvPr id="974" name="Google Shape;974;p51"/>
            <p:cNvGrpSpPr/>
            <p:nvPr/>
          </p:nvGrpSpPr>
          <p:grpSpPr>
            <a:xfrm rot="-1104281">
              <a:off x="904066" y="-63511"/>
              <a:ext cx="3090302" cy="3290287"/>
              <a:chOff x="1983803" y="4427169"/>
              <a:chExt cx="2575660" cy="2575660"/>
            </a:xfrm>
          </p:grpSpPr>
          <p:sp>
            <p:nvSpPr>
              <p:cNvPr id="975" name="Google Shape;975;p5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6" name="Google Shape;976;p5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977" name="Google Shape;977;p51"/>
            <p:cNvGrpSpPr/>
            <p:nvPr/>
          </p:nvGrpSpPr>
          <p:grpSpPr>
            <a:xfrm rot="-1104281">
              <a:off x="1789275" y="-343524"/>
              <a:ext cx="3090302" cy="3290287"/>
              <a:chOff x="1983803" y="4427169"/>
              <a:chExt cx="2575660" cy="2575660"/>
            </a:xfrm>
          </p:grpSpPr>
          <p:sp>
            <p:nvSpPr>
              <p:cNvPr id="978" name="Google Shape;978;p51"/>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9" name="Google Shape;979;p51"/>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980" name="Google Shape;980;p51"/>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Helena Dalli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52"/>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986" name="Google Shape;986;p52"/>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September</a:t>
            </a:r>
            <a:endParaRPr sz="1100" b="0" i="0" u="none" strike="noStrike" cap="none">
              <a:solidFill>
                <a:schemeClr val="dk1"/>
              </a:solidFill>
              <a:latin typeface="Arial"/>
              <a:ea typeface="Arial"/>
              <a:cs typeface="Arial"/>
              <a:sym typeface="Arial"/>
            </a:endParaRPr>
          </a:p>
        </p:txBody>
      </p:sp>
      <p:graphicFrame>
        <p:nvGraphicFramePr>
          <p:cNvPr id="987" name="Google Shape;987;p52"/>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988" name="Google Shape;988;p52"/>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989" name="Google Shape;989;p52"/>
          <p:cNvGrpSpPr/>
          <p:nvPr/>
        </p:nvGrpSpPr>
        <p:grpSpPr>
          <a:xfrm>
            <a:off x="1030791" y="813293"/>
            <a:ext cx="7249209" cy="7214707"/>
            <a:chOff x="647653" y="475892"/>
            <a:chExt cx="8262644" cy="8122343"/>
          </a:xfrm>
        </p:grpSpPr>
        <p:grpSp>
          <p:nvGrpSpPr>
            <p:cNvPr id="990" name="Google Shape;990;p52"/>
            <p:cNvGrpSpPr/>
            <p:nvPr/>
          </p:nvGrpSpPr>
          <p:grpSpPr>
            <a:xfrm>
              <a:off x="647653" y="475892"/>
              <a:ext cx="8262644" cy="8122343"/>
              <a:chOff x="1247274" y="1077809"/>
              <a:chExt cx="7382832" cy="7257471"/>
            </a:xfrm>
          </p:grpSpPr>
          <p:sp>
            <p:nvSpPr>
              <p:cNvPr id="991" name="Google Shape;991;p52"/>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2" name="Google Shape;992;p52"/>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3" name="Google Shape;993;p52"/>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94" name="Google Shape;994;p52"/>
            <p:cNvSpPr txBox="1"/>
            <p:nvPr/>
          </p:nvSpPr>
          <p:spPr>
            <a:xfrm>
              <a:off x="1388506" y="2605232"/>
              <a:ext cx="7044964" cy="44375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2"/>
                  </a:solidFill>
                  <a:latin typeface="Arial"/>
                  <a:ea typeface="Arial"/>
                  <a:cs typeface="Arial"/>
                  <a:sym typeface="Arial"/>
                </a:rPr>
                <a:t>Cultural heritage brings us together. </a:t>
              </a:r>
              <a:r>
                <a:rPr lang="de-AT" sz="3200" b="0" i="0" u="none" strike="noStrike" cap="none">
                  <a:solidFill>
                    <a:schemeClr val="dk1"/>
                  </a:solidFill>
                  <a:latin typeface="Arial"/>
                  <a:ea typeface="Arial"/>
                  <a:cs typeface="Arial"/>
                  <a:sym typeface="Arial"/>
                </a:rPr>
                <a:t>It helps strengthen social cohesion, foster tolerance and mutual understanding. The </a:t>
              </a:r>
              <a:r>
                <a:rPr lang="de-AT" sz="3200" b="1" i="0" u="none" strike="noStrike" cap="none">
                  <a:solidFill>
                    <a:schemeClr val="dk1"/>
                  </a:solidFill>
                  <a:latin typeface="Arial"/>
                  <a:ea typeface="Arial"/>
                  <a:cs typeface="Arial"/>
                  <a:sym typeface="Arial"/>
                </a:rPr>
                <a:t>cultural </a:t>
              </a:r>
              <a:r>
                <a:rPr lang="de-AT" sz="3200" b="0" i="0" u="none" strike="noStrike" cap="none">
                  <a:solidFill>
                    <a:schemeClr val="dk1"/>
                  </a:solidFill>
                  <a:latin typeface="Arial"/>
                  <a:ea typeface="Arial"/>
                  <a:cs typeface="Arial"/>
                  <a:sym typeface="Arial"/>
                </a:rPr>
                <a:t>and</a:t>
              </a:r>
              <a:r>
                <a:rPr lang="de-AT" sz="3200" b="1" i="0" u="none" strike="noStrike" cap="none">
                  <a:solidFill>
                    <a:schemeClr val="dk1"/>
                  </a:solidFill>
                  <a:latin typeface="Arial"/>
                  <a:ea typeface="Arial"/>
                  <a:cs typeface="Arial"/>
                  <a:sym typeface="Arial"/>
                </a:rPr>
                <a:t> linguistic diversity </a:t>
              </a:r>
              <a:r>
                <a:rPr lang="de-AT" sz="3200" b="0" i="0" u="none" strike="noStrike" cap="none">
                  <a:solidFill>
                    <a:schemeClr val="dk1"/>
                  </a:solidFill>
                  <a:latin typeface="Arial"/>
                  <a:ea typeface="Arial"/>
                  <a:cs typeface="Arial"/>
                  <a:sym typeface="Arial"/>
                </a:rPr>
                <a:t>of Europe, and the </a:t>
              </a:r>
              <a:r>
                <a:rPr lang="de-AT" sz="3200" b="1" i="0" u="none" strike="noStrike" cap="none">
                  <a:solidFill>
                    <a:schemeClr val="dk1"/>
                  </a:solidFill>
                  <a:latin typeface="Arial"/>
                  <a:ea typeface="Arial"/>
                  <a:cs typeface="Arial"/>
                  <a:sym typeface="Arial"/>
                </a:rPr>
                <a:t>languages spoken </a:t>
              </a:r>
              <a:r>
                <a:rPr lang="de-AT" sz="3200" b="0" i="0" u="none" strike="noStrike" cap="none">
                  <a:solidFill>
                    <a:schemeClr val="dk1"/>
                  </a:solidFill>
                  <a:latin typeface="Arial"/>
                  <a:ea typeface="Arial"/>
                  <a:cs typeface="Arial"/>
                  <a:sym typeface="Arial"/>
                </a:rPr>
                <a:t>are an essential part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of its cultural heritage.</a:t>
              </a:r>
              <a:endParaRPr sz="1200" b="0" i="0" u="none" strike="noStrike" cap="none">
                <a:solidFill>
                  <a:srgbClr val="000000"/>
                </a:solidFill>
                <a:latin typeface="Arial"/>
                <a:ea typeface="Arial"/>
                <a:cs typeface="Arial"/>
                <a:sym typeface="Arial"/>
              </a:endParaRPr>
            </a:p>
          </p:txBody>
        </p:sp>
        <p:sp>
          <p:nvSpPr>
            <p:cNvPr id="995" name="Google Shape;995;p52"/>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52"/>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97" name="Google Shape;997;p52"/>
          <p:cNvPicPr preferRelativeResize="0"/>
          <p:nvPr/>
        </p:nvPicPr>
        <p:blipFill>
          <a:blip r:embed="rId4"/>
          <a:srcRect/>
          <a:stretch/>
        </p:blipFill>
        <p:spPr>
          <a:xfrm>
            <a:off x="7262536" y="7709988"/>
            <a:ext cx="1135698" cy="1135698"/>
          </a:xfrm>
          <a:prstGeom prst="rect">
            <a:avLst/>
          </a:prstGeom>
          <a:noFill/>
          <a:ln>
            <a:noFill/>
          </a:ln>
        </p:spPr>
      </p:pic>
      <p:pic>
        <p:nvPicPr>
          <p:cNvPr id="998" name="Google Shape;998;p52"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999" name="Google Shape;999;p52"/>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000" name="Google Shape;1000;p52"/>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001" name="Google Shape;1001;p52"/>
          <p:cNvGrpSpPr/>
          <p:nvPr/>
        </p:nvGrpSpPr>
        <p:grpSpPr>
          <a:xfrm>
            <a:off x="510656" y="-442225"/>
            <a:ext cx="4671850" cy="4254175"/>
            <a:chOff x="463685" y="-747221"/>
            <a:chExt cx="4856274" cy="4377693"/>
          </a:xfrm>
        </p:grpSpPr>
        <p:grpSp>
          <p:nvGrpSpPr>
            <p:cNvPr id="1002" name="Google Shape;1002;p52"/>
            <p:cNvGrpSpPr/>
            <p:nvPr/>
          </p:nvGrpSpPr>
          <p:grpSpPr>
            <a:xfrm rot="-1104281">
              <a:off x="904066" y="-63511"/>
              <a:ext cx="3090302" cy="3290287"/>
              <a:chOff x="1983803" y="4427169"/>
              <a:chExt cx="2575660" cy="2575660"/>
            </a:xfrm>
          </p:grpSpPr>
          <p:sp>
            <p:nvSpPr>
              <p:cNvPr id="1003" name="Google Shape;1003;p5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4" name="Google Shape;1004;p5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005" name="Google Shape;1005;p52"/>
            <p:cNvGrpSpPr/>
            <p:nvPr/>
          </p:nvGrpSpPr>
          <p:grpSpPr>
            <a:xfrm rot="-1104281">
              <a:off x="1789275" y="-343524"/>
              <a:ext cx="3090302" cy="3290287"/>
              <a:chOff x="1983803" y="4427169"/>
              <a:chExt cx="2575660" cy="2575660"/>
            </a:xfrm>
          </p:grpSpPr>
          <p:sp>
            <p:nvSpPr>
              <p:cNvPr id="1006" name="Google Shape;1006;p5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7" name="Google Shape;1007;p5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008" name="Google Shape;1008;p52"/>
          <p:cNvSpPr txBox="1"/>
          <p:nvPr/>
        </p:nvSpPr>
        <p:spPr>
          <a:xfrm>
            <a:off x="1990702" y="6822501"/>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Mariya Gabriel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2022</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53"/>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1014" name="Google Shape;1014;p53"/>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October</a:t>
            </a:r>
            <a:endParaRPr sz="1100" b="0" i="0" u="none" strike="noStrike" cap="none">
              <a:solidFill>
                <a:schemeClr val="dk1"/>
              </a:solidFill>
              <a:latin typeface="Arial"/>
              <a:ea typeface="Arial"/>
              <a:cs typeface="Arial"/>
              <a:sym typeface="Arial"/>
            </a:endParaRPr>
          </a:p>
        </p:txBody>
      </p:sp>
      <p:graphicFrame>
        <p:nvGraphicFramePr>
          <p:cNvPr id="1015" name="Google Shape;1015;p53"/>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60000">
                  <a:extLst>
                    <a:ext uri="{9D8B030D-6E8A-4147-A177-3AD203B41FA5}">
                      <a16:colId xmlns:a16="http://schemas.microsoft.com/office/drawing/2014/main" val="20001"/>
                    </a:ext>
                  </a:extLst>
                </a:gridCol>
                <a:gridCol w="1095650">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016" name="Google Shape;1016;p53"/>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017" name="Google Shape;1017;p53"/>
          <p:cNvGrpSpPr/>
          <p:nvPr/>
        </p:nvGrpSpPr>
        <p:grpSpPr>
          <a:xfrm>
            <a:off x="1030791" y="813293"/>
            <a:ext cx="7249209" cy="7214707"/>
            <a:chOff x="647653" y="475892"/>
            <a:chExt cx="8262644" cy="8122343"/>
          </a:xfrm>
        </p:grpSpPr>
        <p:grpSp>
          <p:nvGrpSpPr>
            <p:cNvPr id="1018" name="Google Shape;1018;p53"/>
            <p:cNvGrpSpPr/>
            <p:nvPr/>
          </p:nvGrpSpPr>
          <p:grpSpPr>
            <a:xfrm>
              <a:off x="647653" y="475892"/>
              <a:ext cx="8262644" cy="8122343"/>
              <a:chOff x="1247274" y="1077809"/>
              <a:chExt cx="7382832" cy="7257471"/>
            </a:xfrm>
          </p:grpSpPr>
          <p:sp>
            <p:nvSpPr>
              <p:cNvPr id="1019" name="Google Shape;1019;p53"/>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0" name="Google Shape;1020;p53"/>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1" name="Google Shape;1021;p53"/>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22" name="Google Shape;1022;p53"/>
            <p:cNvSpPr txBox="1"/>
            <p:nvPr/>
          </p:nvSpPr>
          <p:spPr>
            <a:xfrm>
              <a:off x="1303862" y="2456480"/>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Diversity</a:t>
              </a:r>
              <a:r>
                <a:rPr lang="de-AT"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is a value and belief that each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of us as a person has 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gifts and skills and are able to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lt1"/>
                  </a:solidFill>
                  <a:latin typeface="Arial"/>
                  <a:ea typeface="Arial"/>
                  <a:cs typeface="Arial"/>
                  <a:sym typeface="Arial"/>
                </a:rPr>
                <a:t>build and change the world</a:t>
              </a:r>
              <a:r>
                <a:rPr lang="de-AT" sz="3200" b="0" i="0" u="none" strike="noStrike" cap="none">
                  <a:solidFill>
                    <a:schemeClr val="lt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de-AT" sz="3200" b="1" i="0" u="none" strike="noStrike" cap="none">
                  <a:solidFill>
                    <a:schemeClr val="dk1"/>
                  </a:solidFill>
                  <a:latin typeface="Arial"/>
                  <a:ea typeface="Arial"/>
                  <a:cs typeface="Arial"/>
                  <a:sym typeface="Arial"/>
                </a:rPr>
                <a:t>Each of us is a very important part of the world’s puzzle.</a:t>
              </a:r>
              <a:endParaRPr sz="1400" b="0" i="0" u="none" strike="noStrike" cap="none">
                <a:solidFill>
                  <a:srgbClr val="000000"/>
                </a:solidFill>
                <a:latin typeface="Arial"/>
                <a:ea typeface="Arial"/>
                <a:cs typeface="Arial"/>
                <a:sym typeface="Arial"/>
              </a:endParaRPr>
            </a:p>
          </p:txBody>
        </p:sp>
        <p:sp>
          <p:nvSpPr>
            <p:cNvPr id="1023" name="Google Shape;1023;p53"/>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53"/>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5" name="Google Shape;1025;p53"/>
          <p:cNvPicPr preferRelativeResize="0"/>
          <p:nvPr/>
        </p:nvPicPr>
        <p:blipFill>
          <a:blip r:embed="rId4"/>
          <a:srcRect/>
          <a:stretch/>
        </p:blipFill>
        <p:spPr>
          <a:xfrm>
            <a:off x="7262536" y="7709988"/>
            <a:ext cx="1135698" cy="1135698"/>
          </a:xfrm>
          <a:prstGeom prst="rect">
            <a:avLst/>
          </a:prstGeom>
          <a:noFill/>
          <a:ln>
            <a:noFill/>
          </a:ln>
        </p:spPr>
      </p:pic>
      <p:pic>
        <p:nvPicPr>
          <p:cNvPr id="1026" name="Google Shape;1026;p53"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027" name="Google Shape;1027;p53"/>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028" name="Google Shape;1028;p53"/>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029" name="Google Shape;1029;p53"/>
          <p:cNvGrpSpPr/>
          <p:nvPr/>
        </p:nvGrpSpPr>
        <p:grpSpPr>
          <a:xfrm>
            <a:off x="510656" y="-442225"/>
            <a:ext cx="4671850" cy="4254175"/>
            <a:chOff x="463685" y="-747221"/>
            <a:chExt cx="4856274" cy="4377693"/>
          </a:xfrm>
        </p:grpSpPr>
        <p:grpSp>
          <p:nvGrpSpPr>
            <p:cNvPr id="1030" name="Google Shape;1030;p53"/>
            <p:cNvGrpSpPr/>
            <p:nvPr/>
          </p:nvGrpSpPr>
          <p:grpSpPr>
            <a:xfrm rot="-1104281">
              <a:off x="904066" y="-63511"/>
              <a:ext cx="3090302" cy="3290287"/>
              <a:chOff x="1983803" y="4427169"/>
              <a:chExt cx="2575660" cy="2575660"/>
            </a:xfrm>
          </p:grpSpPr>
          <p:sp>
            <p:nvSpPr>
              <p:cNvPr id="1031" name="Google Shape;1031;p5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2" name="Google Shape;1032;p5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033" name="Google Shape;1033;p53"/>
            <p:cNvGrpSpPr/>
            <p:nvPr/>
          </p:nvGrpSpPr>
          <p:grpSpPr>
            <a:xfrm rot="-1104281">
              <a:off x="1789275" y="-343524"/>
              <a:ext cx="3090302" cy="3290287"/>
              <a:chOff x="1983803" y="4427169"/>
              <a:chExt cx="2575660" cy="2575660"/>
            </a:xfrm>
          </p:grpSpPr>
          <p:sp>
            <p:nvSpPr>
              <p:cNvPr id="1034" name="Google Shape;1034;p5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5" name="Google Shape;1035;p5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036" name="Google Shape;1036;p53"/>
          <p:cNvSpPr txBox="1"/>
          <p:nvPr/>
        </p:nvSpPr>
        <p:spPr>
          <a:xfrm>
            <a:off x="1990702" y="6822501"/>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Jana Skalková</a:t>
            </a:r>
            <a:endParaRPr sz="24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2018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54"/>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1042" name="Google Shape;1042;p54"/>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November</a:t>
            </a:r>
            <a:endParaRPr sz="1100" b="0" i="0" u="none" strike="noStrike" cap="none">
              <a:solidFill>
                <a:schemeClr val="dk1"/>
              </a:solidFill>
              <a:latin typeface="Arial"/>
              <a:ea typeface="Arial"/>
              <a:cs typeface="Arial"/>
              <a:sym typeface="Arial"/>
            </a:endParaRPr>
          </a:p>
        </p:txBody>
      </p:sp>
      <p:graphicFrame>
        <p:nvGraphicFramePr>
          <p:cNvPr id="1043" name="Google Shape;1043;p54"/>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044" name="Google Shape;1044;p54"/>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045" name="Google Shape;1045;p54"/>
          <p:cNvGrpSpPr/>
          <p:nvPr/>
        </p:nvGrpSpPr>
        <p:grpSpPr>
          <a:xfrm>
            <a:off x="1030791" y="813293"/>
            <a:ext cx="7249209" cy="7214707"/>
            <a:chOff x="647653" y="475892"/>
            <a:chExt cx="8262644" cy="8122343"/>
          </a:xfrm>
        </p:grpSpPr>
        <p:grpSp>
          <p:nvGrpSpPr>
            <p:cNvPr id="1046" name="Google Shape;1046;p54"/>
            <p:cNvGrpSpPr/>
            <p:nvPr/>
          </p:nvGrpSpPr>
          <p:grpSpPr>
            <a:xfrm>
              <a:off x="647653" y="475892"/>
              <a:ext cx="8262644" cy="8122343"/>
              <a:chOff x="1247274" y="1077809"/>
              <a:chExt cx="7382832" cy="7257471"/>
            </a:xfrm>
          </p:grpSpPr>
          <p:sp>
            <p:nvSpPr>
              <p:cNvPr id="1047" name="Google Shape;1047;p54"/>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8" name="Google Shape;1048;p54"/>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9" name="Google Shape;1049;p54"/>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0" name="Google Shape;1050;p54"/>
            <p:cNvSpPr txBox="1"/>
            <p:nvPr/>
          </p:nvSpPr>
          <p:spPr>
            <a:xfrm>
              <a:off x="1352862" y="3045043"/>
              <a:ext cx="7044964" cy="35791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To be successful in a global society we must meet the need for </a:t>
              </a:r>
              <a:r>
                <a:rPr lang="de-AT" sz="3200" b="1" i="0" u="none" strike="noStrike" cap="none">
                  <a:solidFill>
                    <a:schemeClr val="lt1"/>
                  </a:solidFill>
                  <a:latin typeface="Arial"/>
                  <a:ea typeface="Arial"/>
                  <a:cs typeface="Arial"/>
                  <a:sym typeface="Arial"/>
                </a:rPr>
                <a:t>diversity</a:t>
              </a:r>
              <a:r>
                <a:rPr lang="de-AT" sz="3200" b="0" i="0" u="none" strike="noStrike" cap="none">
                  <a:solidFill>
                    <a:schemeClr val="dk1"/>
                  </a:solidFill>
                  <a:latin typeface="Arial"/>
                  <a:ea typeface="Arial"/>
                  <a:cs typeface="Arial"/>
                  <a:sym typeface="Arial"/>
                </a:rPr>
                <a:t>. Innovation is created by bringing together diverse people, with each </a:t>
              </a:r>
              <a:r>
                <a:rPr lang="de-AT" sz="3200" b="1" i="0" u="none" strike="noStrike" cap="none">
                  <a:solidFill>
                    <a:schemeClr val="dk1"/>
                  </a:solidFill>
                  <a:latin typeface="Arial"/>
                  <a:ea typeface="Arial"/>
                  <a:cs typeface="Arial"/>
                  <a:sym typeface="Arial"/>
                </a:rPr>
                <a:t>actively participating</a:t>
              </a:r>
              <a:r>
                <a:rPr lang="de-AT"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51" name="Google Shape;1051;p54"/>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54"/>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53" name="Google Shape;1053;p54"/>
          <p:cNvPicPr preferRelativeResize="0"/>
          <p:nvPr/>
        </p:nvPicPr>
        <p:blipFill>
          <a:blip r:embed="rId4"/>
          <a:srcRect/>
          <a:stretch/>
        </p:blipFill>
        <p:spPr>
          <a:xfrm>
            <a:off x="7262536" y="7709988"/>
            <a:ext cx="1135698" cy="1135698"/>
          </a:xfrm>
          <a:prstGeom prst="rect">
            <a:avLst/>
          </a:prstGeom>
          <a:noFill/>
          <a:ln>
            <a:noFill/>
          </a:ln>
        </p:spPr>
      </p:pic>
      <p:pic>
        <p:nvPicPr>
          <p:cNvPr id="1054" name="Google Shape;1054;p54"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055" name="Google Shape;1055;p54"/>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056" name="Google Shape;1056;p54"/>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057" name="Google Shape;1057;p54"/>
          <p:cNvGrpSpPr/>
          <p:nvPr/>
        </p:nvGrpSpPr>
        <p:grpSpPr>
          <a:xfrm>
            <a:off x="510656" y="-442225"/>
            <a:ext cx="4671850" cy="4254175"/>
            <a:chOff x="463685" y="-747221"/>
            <a:chExt cx="4856274" cy="4377693"/>
          </a:xfrm>
        </p:grpSpPr>
        <p:grpSp>
          <p:nvGrpSpPr>
            <p:cNvPr id="1058" name="Google Shape;1058;p54"/>
            <p:cNvGrpSpPr/>
            <p:nvPr/>
          </p:nvGrpSpPr>
          <p:grpSpPr>
            <a:xfrm rot="-1104281">
              <a:off x="904066" y="-63511"/>
              <a:ext cx="3090302" cy="3290287"/>
              <a:chOff x="1983803" y="4427169"/>
              <a:chExt cx="2575660" cy="2575660"/>
            </a:xfrm>
          </p:grpSpPr>
          <p:sp>
            <p:nvSpPr>
              <p:cNvPr id="1059" name="Google Shape;1059;p5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0" name="Google Shape;1060;p5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061" name="Google Shape;1061;p54"/>
            <p:cNvGrpSpPr/>
            <p:nvPr/>
          </p:nvGrpSpPr>
          <p:grpSpPr>
            <a:xfrm rot="-1104281">
              <a:off x="1789275" y="-343524"/>
              <a:ext cx="3090302" cy="3290287"/>
              <a:chOff x="1983803" y="4427169"/>
              <a:chExt cx="2575660" cy="2575660"/>
            </a:xfrm>
          </p:grpSpPr>
          <p:sp>
            <p:nvSpPr>
              <p:cNvPr id="1062" name="Google Shape;1062;p5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3" name="Google Shape;1063;p5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064" name="Google Shape;1064;p54"/>
          <p:cNvSpPr txBox="1"/>
          <p:nvPr/>
        </p:nvSpPr>
        <p:spPr>
          <a:xfrm>
            <a:off x="1990702" y="6822501"/>
            <a:ext cx="5412507"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Věra Jourová</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2018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55"/>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FFE4BC"/>
                </a:solidFill>
                <a:latin typeface="Libre Franklin Black"/>
                <a:ea typeface="Libre Franklin Black"/>
                <a:cs typeface="Libre Franklin Black"/>
                <a:sym typeface="Libre Franklin Black"/>
              </a:rPr>
              <a:t>2023</a:t>
            </a:r>
            <a:endParaRPr sz="1400" b="0" i="0" u="none" strike="noStrike" cap="none">
              <a:solidFill>
                <a:srgbClr val="FFE4BC"/>
              </a:solidFill>
              <a:latin typeface="Arial"/>
              <a:ea typeface="Arial"/>
              <a:cs typeface="Arial"/>
              <a:sym typeface="Arial"/>
            </a:endParaRPr>
          </a:p>
        </p:txBody>
      </p:sp>
      <p:sp>
        <p:nvSpPr>
          <p:cNvPr id="1070" name="Google Shape;1070;p55"/>
          <p:cNvSpPr txBox="1"/>
          <p:nvPr/>
        </p:nvSpPr>
        <p:spPr>
          <a:xfrm>
            <a:off x="937009" y="8069786"/>
            <a:ext cx="797292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endParaRPr sz="1100" b="0" i="0" u="none" strike="noStrike" cap="none">
              <a:solidFill>
                <a:schemeClr val="dk1"/>
              </a:solidFill>
              <a:latin typeface="Arial"/>
              <a:ea typeface="Arial"/>
              <a:cs typeface="Arial"/>
              <a:sym typeface="Arial"/>
            </a:endParaRPr>
          </a:p>
        </p:txBody>
      </p:sp>
      <p:graphicFrame>
        <p:nvGraphicFramePr>
          <p:cNvPr id="1071" name="Google Shape;1071;p55"/>
          <p:cNvGraphicFramePr/>
          <p:nvPr/>
        </p:nvGraphicFramePr>
        <p:xfrm>
          <a:off x="976084" y="8993075"/>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Mon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Tue</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Wed</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Thu</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Fri</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Sat</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FF9A03"/>
                          </a:solidFill>
                          <a:latin typeface="Arial Black"/>
                          <a:ea typeface="Arial Black"/>
                          <a:cs typeface="Arial Black"/>
                          <a:sym typeface="Arial Black"/>
                        </a:rPr>
                        <a:t>Sun</a:t>
                      </a:r>
                      <a:endParaRPr sz="1400" u="none" strike="noStrike" cap="none">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072" name="Google Shape;1072;p55"/>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073" name="Google Shape;1073;p55"/>
          <p:cNvGrpSpPr/>
          <p:nvPr/>
        </p:nvGrpSpPr>
        <p:grpSpPr>
          <a:xfrm>
            <a:off x="1030791" y="813293"/>
            <a:ext cx="7249209" cy="7214707"/>
            <a:chOff x="647653" y="475892"/>
            <a:chExt cx="8262644" cy="8122343"/>
          </a:xfrm>
        </p:grpSpPr>
        <p:grpSp>
          <p:nvGrpSpPr>
            <p:cNvPr id="1074" name="Google Shape;1074;p55"/>
            <p:cNvGrpSpPr/>
            <p:nvPr/>
          </p:nvGrpSpPr>
          <p:grpSpPr>
            <a:xfrm>
              <a:off x="647653" y="475892"/>
              <a:ext cx="8262644" cy="8122343"/>
              <a:chOff x="1247274" y="1077809"/>
              <a:chExt cx="7382832" cy="7257471"/>
            </a:xfrm>
          </p:grpSpPr>
          <p:sp>
            <p:nvSpPr>
              <p:cNvPr id="1075" name="Google Shape;1075;p55"/>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6" name="Google Shape;1076;p55"/>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7" name="Google Shape;1077;p55"/>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78" name="Google Shape;1078;p55"/>
            <p:cNvSpPr txBox="1"/>
            <p:nvPr/>
          </p:nvSpPr>
          <p:spPr>
            <a:xfrm>
              <a:off x="1278117" y="3661325"/>
              <a:ext cx="7044964" cy="23005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AT" sz="3200" b="0" i="0" u="none" strike="noStrike" cap="none">
                  <a:solidFill>
                    <a:schemeClr val="dk1"/>
                  </a:solidFill>
                  <a:latin typeface="Arial"/>
                  <a:ea typeface="Arial"/>
                  <a:cs typeface="Arial"/>
                  <a:sym typeface="Arial"/>
                </a:rPr>
                <a:t>I strongly believe </a:t>
              </a:r>
              <a:r>
                <a:rPr lang="de-AT" sz="3200" b="1" i="0" u="none" strike="noStrike" cap="none">
                  <a:solidFill>
                    <a:schemeClr val="lt1"/>
                  </a:solidFill>
                  <a:latin typeface="Arial"/>
                  <a:ea typeface="Arial"/>
                  <a:cs typeface="Arial"/>
                  <a:sym typeface="Arial"/>
                </a:rPr>
                <a:t>diversity</a:t>
              </a:r>
              <a:r>
                <a:rPr lang="de-AT" sz="3200" b="0" i="0" u="none" strike="noStrike" cap="none">
                  <a:solidFill>
                    <a:schemeClr val="dk1"/>
                  </a:solidFill>
                  <a:latin typeface="Arial"/>
                  <a:ea typeface="Arial"/>
                  <a:cs typeface="Arial"/>
                  <a:sym typeface="Arial"/>
                </a:rPr>
                <a:t> is a journey, even if it’s a long one. It’s </a:t>
              </a:r>
              <a:r>
                <a:rPr lang="de-AT" sz="3200" b="1" i="0" u="none" strike="noStrike" cap="none">
                  <a:solidFill>
                    <a:schemeClr val="dk1"/>
                  </a:solidFill>
                  <a:latin typeface="Arial"/>
                  <a:ea typeface="Arial"/>
                  <a:cs typeface="Arial"/>
                  <a:sym typeface="Arial"/>
                </a:rPr>
                <a:t>crucial for a modern Europe</a:t>
              </a:r>
              <a:r>
                <a:rPr lang="de-AT" sz="3200" b="0"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1079" name="Google Shape;1079;p55"/>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55"/>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1" name="Google Shape;1081;p55"/>
          <p:cNvPicPr preferRelativeResize="0"/>
          <p:nvPr/>
        </p:nvPicPr>
        <p:blipFill>
          <a:blip r:embed="rId4"/>
          <a:srcRect/>
          <a:stretch/>
        </p:blipFill>
        <p:spPr>
          <a:xfrm>
            <a:off x="7262536" y="7709988"/>
            <a:ext cx="1135698" cy="1135698"/>
          </a:xfrm>
          <a:prstGeom prst="rect">
            <a:avLst/>
          </a:prstGeom>
          <a:noFill/>
          <a:ln>
            <a:noFill/>
          </a:ln>
        </p:spPr>
      </p:pic>
      <p:pic>
        <p:nvPicPr>
          <p:cNvPr id="1082" name="Google Shape;1082;p55"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083" name="Google Shape;1083;p55"/>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084" name="Google Shape;1084;p55"/>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085" name="Google Shape;1085;p55"/>
          <p:cNvGrpSpPr/>
          <p:nvPr/>
        </p:nvGrpSpPr>
        <p:grpSpPr>
          <a:xfrm>
            <a:off x="510656" y="-442225"/>
            <a:ext cx="4671850" cy="4254175"/>
            <a:chOff x="463685" y="-747221"/>
            <a:chExt cx="4856274" cy="4377693"/>
          </a:xfrm>
        </p:grpSpPr>
        <p:grpSp>
          <p:nvGrpSpPr>
            <p:cNvPr id="1086" name="Google Shape;1086;p55"/>
            <p:cNvGrpSpPr/>
            <p:nvPr/>
          </p:nvGrpSpPr>
          <p:grpSpPr>
            <a:xfrm rot="-1104281">
              <a:off x="904066" y="-63511"/>
              <a:ext cx="3090302" cy="3290287"/>
              <a:chOff x="1983803" y="4427169"/>
              <a:chExt cx="2575660" cy="2575660"/>
            </a:xfrm>
          </p:grpSpPr>
          <p:sp>
            <p:nvSpPr>
              <p:cNvPr id="1087" name="Google Shape;1087;p5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8" name="Google Shape;1088;p5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089" name="Google Shape;1089;p55"/>
            <p:cNvGrpSpPr/>
            <p:nvPr/>
          </p:nvGrpSpPr>
          <p:grpSpPr>
            <a:xfrm rot="-1104281">
              <a:off x="1789275" y="-343524"/>
              <a:ext cx="3090302" cy="3290287"/>
              <a:chOff x="1983803" y="4427169"/>
              <a:chExt cx="2575660" cy="2575660"/>
            </a:xfrm>
          </p:grpSpPr>
          <p:sp>
            <p:nvSpPr>
              <p:cNvPr id="1090" name="Google Shape;1090;p5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1" name="Google Shape;1091;p5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092" name="Google Shape;1092;p55"/>
          <p:cNvSpPr txBox="1"/>
          <p:nvPr/>
        </p:nvSpPr>
        <p:spPr>
          <a:xfrm>
            <a:off x="1990702" y="6822501"/>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Jana Skalková</a:t>
            </a:r>
            <a:endParaRPr sz="24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2018</a:t>
            </a:r>
            <a:endParaRPr sz="1400" b="0" i="0" u="none" strike="noStrike" cap="none">
              <a:solidFill>
                <a:srgbClr val="000000"/>
              </a:solidFill>
              <a:latin typeface="Arial"/>
              <a:ea typeface="Arial"/>
              <a:cs typeface="Arial"/>
              <a:sym typeface="Arial"/>
            </a:endParaRPr>
          </a:p>
        </p:txBody>
      </p:sp>
      <p:sp>
        <p:nvSpPr>
          <p:cNvPr id="1093" name="Google Shape;1093;p55"/>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December</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175" name="Google Shape;175;p23"/>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dirty="0">
                <a:solidFill>
                  <a:schemeClr val="dk1"/>
                </a:solidFill>
                <a:latin typeface="Arial"/>
                <a:ea typeface="Arial"/>
                <a:cs typeface="Arial"/>
                <a:sym typeface="Arial"/>
              </a:rPr>
              <a:t>March</a:t>
            </a:r>
            <a:endParaRPr sz="1100" b="0" i="0" u="none" strike="noStrike" cap="none" dirty="0">
              <a:solidFill>
                <a:schemeClr val="dk1"/>
              </a:solidFill>
              <a:latin typeface="Arial"/>
              <a:ea typeface="Arial"/>
              <a:cs typeface="Arial"/>
              <a:sym typeface="Arial"/>
            </a:endParaRPr>
          </a:p>
        </p:txBody>
      </p:sp>
      <p:graphicFrame>
        <p:nvGraphicFramePr>
          <p:cNvPr id="176" name="Google Shape;176;p23"/>
          <p:cNvGraphicFramePr/>
          <p:nvPr>
            <p:extLst>
              <p:ext uri="{D42A27DB-BD31-4B8C-83A1-F6EECF244321}">
                <p14:modId xmlns:p14="http://schemas.microsoft.com/office/powerpoint/2010/main" val="2290318324"/>
              </p:ext>
            </p:extLst>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Sun</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dirty="0">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5</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18</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19</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dirty="0">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77" name="Google Shape;177;p23"/>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78" name="Google Shape;178;p23"/>
          <p:cNvGrpSpPr/>
          <p:nvPr/>
        </p:nvGrpSpPr>
        <p:grpSpPr>
          <a:xfrm>
            <a:off x="1030791" y="813293"/>
            <a:ext cx="7249209" cy="7214707"/>
            <a:chOff x="647652" y="475892"/>
            <a:chExt cx="8262645" cy="8122343"/>
          </a:xfrm>
        </p:grpSpPr>
        <p:grpSp>
          <p:nvGrpSpPr>
            <p:cNvPr id="179" name="Google Shape;179;p23"/>
            <p:cNvGrpSpPr/>
            <p:nvPr/>
          </p:nvGrpSpPr>
          <p:grpSpPr>
            <a:xfrm>
              <a:off x="647652" y="475892"/>
              <a:ext cx="8262645" cy="8122343"/>
              <a:chOff x="1247273" y="1077809"/>
              <a:chExt cx="7382833" cy="7257471"/>
            </a:xfrm>
          </p:grpSpPr>
          <p:sp>
            <p:nvSpPr>
              <p:cNvPr id="180" name="Google Shape;180;p23"/>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3"/>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3"/>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3" name="Google Shape;183;p23"/>
            <p:cNvSpPr txBox="1"/>
            <p:nvPr/>
          </p:nvSpPr>
          <p:spPr>
            <a:xfrm>
              <a:off x="893813" y="2357076"/>
              <a:ext cx="7619246" cy="43432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The </a:t>
              </a:r>
              <a:r>
                <a:rPr lang="de-AT" sz="3200" b="1" i="0" u="none" strike="noStrike" cap="none">
                  <a:solidFill>
                    <a:schemeClr val="lt2"/>
                  </a:solidFill>
                  <a:latin typeface="Arial"/>
                  <a:ea typeface="Arial"/>
                  <a:cs typeface="Arial"/>
                  <a:sym typeface="Arial"/>
                </a:rPr>
                <a:t>EU Charter of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2"/>
                  </a:solidFill>
                  <a:latin typeface="Arial"/>
                  <a:ea typeface="Arial"/>
                  <a:cs typeface="Arial"/>
                  <a:sym typeface="Arial"/>
                </a:rPr>
                <a:t>Fundamental Rights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2"/>
                  </a:solidFill>
                  <a:latin typeface="Arial"/>
                  <a:ea typeface="Arial"/>
                  <a:cs typeface="Arial"/>
                  <a:sym typeface="Arial"/>
                </a:rPr>
                <a:t> </a:t>
              </a:r>
              <a:r>
                <a:rPr lang="de-AT" sz="3200" b="1" i="0" u="none" strike="noStrike" cap="none">
                  <a:solidFill>
                    <a:schemeClr val="dk1"/>
                  </a:solidFill>
                  <a:latin typeface="Arial"/>
                  <a:ea typeface="Arial"/>
                  <a:cs typeface="Arial"/>
                  <a:sym typeface="Arial"/>
                </a:rPr>
                <a:t>protects individual freedoms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such as respect for private life,</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 freedom of thought, religion, assembly, expression and information.</a:t>
              </a:r>
              <a:endParaRPr sz="1200" b="0" i="0" u="none" strike="noStrike" cap="none">
                <a:solidFill>
                  <a:srgbClr val="000000"/>
                </a:solidFill>
                <a:latin typeface="Arial"/>
                <a:ea typeface="Arial"/>
                <a:cs typeface="Arial"/>
                <a:sym typeface="Arial"/>
              </a:endParaRPr>
            </a:p>
          </p:txBody>
        </p:sp>
        <p:sp>
          <p:nvSpPr>
            <p:cNvPr id="184" name="Google Shape;184;p23"/>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6" name="Google Shape;186;p23"/>
          <p:cNvPicPr preferRelativeResize="0"/>
          <p:nvPr/>
        </p:nvPicPr>
        <p:blipFill>
          <a:blip r:embed="rId4"/>
          <a:srcRect/>
          <a:stretch/>
        </p:blipFill>
        <p:spPr>
          <a:xfrm>
            <a:off x="7262536" y="7709988"/>
            <a:ext cx="1135698" cy="1135698"/>
          </a:xfrm>
          <a:prstGeom prst="rect">
            <a:avLst/>
          </a:prstGeom>
          <a:noFill/>
          <a:ln>
            <a:noFill/>
          </a:ln>
        </p:spPr>
      </p:pic>
      <p:pic>
        <p:nvPicPr>
          <p:cNvPr id="187" name="Google Shape;187;p23"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88" name="Google Shape;188;p23"/>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89" name="Google Shape;189;p23"/>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90" name="Google Shape;190;p23"/>
          <p:cNvGrpSpPr/>
          <p:nvPr/>
        </p:nvGrpSpPr>
        <p:grpSpPr>
          <a:xfrm>
            <a:off x="510656" y="-442225"/>
            <a:ext cx="4671850" cy="4254175"/>
            <a:chOff x="463685" y="-747221"/>
            <a:chExt cx="4856274" cy="4377693"/>
          </a:xfrm>
        </p:grpSpPr>
        <p:grpSp>
          <p:nvGrpSpPr>
            <p:cNvPr id="191" name="Google Shape;191;p23"/>
            <p:cNvGrpSpPr/>
            <p:nvPr/>
          </p:nvGrpSpPr>
          <p:grpSpPr>
            <a:xfrm rot="-1104281">
              <a:off x="904066" y="-63511"/>
              <a:ext cx="3090302" cy="3290287"/>
              <a:chOff x="1983803" y="4427169"/>
              <a:chExt cx="2575660" cy="2575660"/>
            </a:xfrm>
          </p:grpSpPr>
          <p:sp>
            <p:nvSpPr>
              <p:cNvPr id="192" name="Google Shape;192;p2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2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94" name="Google Shape;194;p23"/>
            <p:cNvGrpSpPr/>
            <p:nvPr/>
          </p:nvGrpSpPr>
          <p:grpSpPr>
            <a:xfrm rot="-1104281">
              <a:off x="1789275" y="-343524"/>
              <a:ext cx="3090302" cy="3290287"/>
              <a:chOff x="1983803" y="4427169"/>
              <a:chExt cx="2575660" cy="2575660"/>
            </a:xfrm>
          </p:grpSpPr>
          <p:sp>
            <p:nvSpPr>
              <p:cNvPr id="195" name="Google Shape;195;p23"/>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6" name="Google Shape;196;p23"/>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97" name="Google Shape;197;p23"/>
          <p:cNvSpPr txBox="1"/>
          <p:nvPr/>
        </p:nvSpPr>
        <p:spPr>
          <a:xfrm>
            <a:off x="2035189" y="6845108"/>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European Commission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147" name="Google Shape;147;p22"/>
          <p:cNvSpPr txBox="1"/>
          <p:nvPr/>
        </p:nvSpPr>
        <p:spPr>
          <a:xfrm>
            <a:off x="1030791" y="8050655"/>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dirty="0">
                <a:solidFill>
                  <a:schemeClr val="dk1"/>
                </a:solidFill>
                <a:latin typeface="Arial"/>
                <a:ea typeface="Arial"/>
                <a:cs typeface="Arial"/>
                <a:sym typeface="Arial"/>
              </a:rPr>
              <a:t>April</a:t>
            </a:r>
            <a:endParaRPr sz="1100" b="0" i="0" u="none" strike="noStrike" cap="none" dirty="0">
              <a:solidFill>
                <a:schemeClr val="dk1"/>
              </a:solidFill>
              <a:latin typeface="Arial"/>
              <a:ea typeface="Arial"/>
              <a:cs typeface="Arial"/>
              <a:sym typeface="Arial"/>
            </a:endParaRPr>
          </a:p>
        </p:txBody>
      </p:sp>
      <p:graphicFrame>
        <p:nvGraphicFramePr>
          <p:cNvPr id="148" name="Google Shape;148;p22"/>
          <p:cNvGraphicFramePr/>
          <p:nvPr>
            <p:extLst>
              <p:ext uri="{D42A27DB-BD31-4B8C-83A1-F6EECF244321}">
                <p14:modId xmlns:p14="http://schemas.microsoft.com/office/powerpoint/2010/main" val="3016285780"/>
              </p:ext>
            </p:extLst>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Mon</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1">
                              <a:lumMod val="60000"/>
                              <a:lumOff val="40000"/>
                            </a:schemeClr>
                          </a:solidFill>
                          <a:latin typeface="Arial Black"/>
                          <a:ea typeface="Arial Black"/>
                          <a:cs typeface="Arial Black"/>
                          <a:sym typeface="Arial Black"/>
                        </a:rPr>
                        <a:t>Tue</a:t>
                      </a:r>
                      <a:endParaRPr sz="1400" u="none" strike="noStrike" cap="none">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1">
                              <a:lumMod val="60000"/>
                              <a:lumOff val="40000"/>
                            </a:schemeClr>
                          </a:solidFill>
                          <a:latin typeface="Arial Black"/>
                          <a:ea typeface="Arial Black"/>
                          <a:cs typeface="Arial Black"/>
                          <a:sym typeface="Arial Black"/>
                        </a:rPr>
                        <a:t>Wed</a:t>
                      </a:r>
                      <a:endParaRPr sz="1400" u="none" strike="noStrike" cap="none">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1">
                              <a:lumMod val="60000"/>
                              <a:lumOff val="40000"/>
                            </a:schemeClr>
                          </a:solidFill>
                          <a:latin typeface="Arial Black"/>
                          <a:ea typeface="Arial Black"/>
                          <a:cs typeface="Arial Black"/>
                          <a:sym typeface="Arial Black"/>
                        </a:rPr>
                        <a:t>Thu</a:t>
                      </a:r>
                      <a:endParaRPr sz="1400" u="none" strike="noStrike" cap="none">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1">
                              <a:lumMod val="60000"/>
                              <a:lumOff val="40000"/>
                            </a:schemeClr>
                          </a:solidFill>
                          <a:latin typeface="Arial Black"/>
                          <a:ea typeface="Arial Black"/>
                          <a:cs typeface="Arial Black"/>
                          <a:sym typeface="Arial Black"/>
                        </a:rPr>
                        <a:t>Fri</a:t>
                      </a:r>
                      <a:endParaRPr sz="1400" u="none" strike="noStrike" cap="none">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chemeClr val="accent1">
                              <a:lumMod val="60000"/>
                              <a:lumOff val="40000"/>
                            </a:schemeClr>
                          </a:solidFill>
                          <a:latin typeface="Arial Black"/>
                          <a:ea typeface="Arial Black"/>
                          <a:cs typeface="Arial Black"/>
                          <a:sym typeface="Arial Black"/>
                        </a:rPr>
                        <a:t>Sat</a:t>
                      </a:r>
                      <a:endParaRPr sz="1400" u="none" strike="noStrike" cap="none">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Sun</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endParaRPr sz="1890" u="none" strike="noStrike" cap="none" dirty="0">
                        <a:solidFill>
                          <a:schemeClr val="dk1"/>
                        </a:solidFill>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9</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16</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23</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dirty="0">
                          <a:solidFill>
                            <a:schemeClr val="dk1"/>
                          </a:solidFill>
                          <a:latin typeface="Arial Black"/>
                          <a:ea typeface="Arial Black"/>
                          <a:cs typeface="Arial Black"/>
                          <a:sym typeface="Arial Black"/>
                        </a:rPr>
                        <a:t>30</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49" name="Google Shape;149;p22"/>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50" name="Google Shape;150;p22"/>
          <p:cNvGrpSpPr/>
          <p:nvPr/>
        </p:nvGrpSpPr>
        <p:grpSpPr>
          <a:xfrm>
            <a:off x="1030791" y="813293"/>
            <a:ext cx="7249209" cy="7214707"/>
            <a:chOff x="647652" y="475892"/>
            <a:chExt cx="8262645" cy="8122343"/>
          </a:xfrm>
        </p:grpSpPr>
        <p:grpSp>
          <p:nvGrpSpPr>
            <p:cNvPr id="151" name="Google Shape;151;p22"/>
            <p:cNvGrpSpPr/>
            <p:nvPr/>
          </p:nvGrpSpPr>
          <p:grpSpPr>
            <a:xfrm>
              <a:off x="647652" y="475892"/>
              <a:ext cx="8262645" cy="8122343"/>
              <a:chOff x="1247273" y="1077809"/>
              <a:chExt cx="7382833" cy="7257471"/>
            </a:xfrm>
          </p:grpSpPr>
          <p:sp>
            <p:nvSpPr>
              <p:cNvPr id="152" name="Google Shape;152;p22"/>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2"/>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22"/>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5" name="Google Shape;155;p22"/>
            <p:cNvSpPr txBox="1"/>
            <p:nvPr/>
          </p:nvSpPr>
          <p:spPr>
            <a:xfrm>
              <a:off x="1315084" y="2963883"/>
              <a:ext cx="7044964" cy="4244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dirty="0">
                  <a:solidFill>
                    <a:schemeClr val="lt2"/>
                  </a:solidFill>
                  <a:latin typeface="Arial"/>
                  <a:ea typeface="Arial"/>
                  <a:cs typeface="Arial"/>
                  <a:sym typeface="Arial"/>
                </a:rPr>
                <a:t>Human </a:t>
              </a:r>
              <a:r>
                <a:rPr lang="de-AT" sz="3200" b="1" i="0" u="none" strike="noStrike" cap="none" dirty="0" err="1">
                  <a:solidFill>
                    <a:schemeClr val="lt2"/>
                  </a:solidFill>
                  <a:latin typeface="Arial"/>
                  <a:ea typeface="Arial"/>
                  <a:cs typeface="Arial"/>
                  <a:sym typeface="Arial"/>
                </a:rPr>
                <a:t>dignity</a:t>
              </a:r>
              <a:r>
                <a:rPr lang="de-AT" sz="3200" b="1" i="0" u="none" strike="noStrike" cap="none" dirty="0">
                  <a:solidFill>
                    <a:schemeClr val="lt2"/>
                  </a:solidFill>
                  <a:latin typeface="Arial"/>
                  <a:ea typeface="Arial"/>
                  <a:cs typeface="Arial"/>
                  <a:sym typeface="Arial"/>
                </a:rPr>
                <a:t> </a:t>
              </a:r>
              <a:r>
                <a:rPr lang="de-AT" sz="3200" b="1" i="0" u="none" strike="noStrike" cap="none" dirty="0" err="1">
                  <a:solidFill>
                    <a:schemeClr val="lt2"/>
                  </a:solidFill>
                  <a:latin typeface="Arial"/>
                  <a:ea typeface="Arial"/>
                  <a:cs typeface="Arial"/>
                  <a:sym typeface="Arial"/>
                </a:rPr>
                <a:t>is</a:t>
              </a:r>
              <a:r>
                <a:rPr lang="de-AT" sz="3200" b="1" i="0" u="none" strike="noStrike" cap="none" dirty="0">
                  <a:solidFill>
                    <a:schemeClr val="lt2"/>
                  </a:solidFill>
                  <a:latin typeface="Arial"/>
                  <a:ea typeface="Arial"/>
                  <a:cs typeface="Arial"/>
                  <a:sym typeface="Arial"/>
                </a:rPr>
                <a:t> </a:t>
              </a:r>
              <a:r>
                <a:rPr lang="de-AT" sz="3200" b="1" i="0" u="none" strike="noStrike" cap="none" dirty="0" err="1">
                  <a:solidFill>
                    <a:schemeClr val="lt2"/>
                  </a:solidFill>
                  <a:latin typeface="Arial"/>
                  <a:ea typeface="Arial"/>
                  <a:cs typeface="Arial"/>
                  <a:sym typeface="Arial"/>
                </a:rPr>
                <a:t>inviolable</a:t>
              </a:r>
              <a:r>
                <a:rPr lang="de-AT" sz="3200" b="1" i="0" u="none" strike="noStrike" cap="none" dirty="0">
                  <a:solidFill>
                    <a:schemeClr val="lt2"/>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dirty="0" err="1">
                  <a:solidFill>
                    <a:schemeClr val="dk1"/>
                  </a:solidFill>
                  <a:latin typeface="Arial"/>
                  <a:ea typeface="Arial"/>
                  <a:cs typeface="Arial"/>
                  <a:sym typeface="Arial"/>
                </a:rPr>
                <a:t>It</a:t>
              </a:r>
              <a:r>
                <a:rPr lang="de-AT" sz="3200" b="0" i="0" u="none" strike="noStrike" cap="none" dirty="0">
                  <a:solidFill>
                    <a:schemeClr val="dk1"/>
                  </a:solidFill>
                  <a:latin typeface="Arial"/>
                  <a:ea typeface="Arial"/>
                  <a:cs typeface="Arial"/>
                  <a:sym typeface="Arial"/>
                </a:rPr>
                <a:t> </a:t>
              </a:r>
              <a:r>
                <a:rPr lang="de-AT" sz="3200" b="0" i="0" u="none" strike="noStrike" cap="none" dirty="0" err="1">
                  <a:solidFill>
                    <a:schemeClr val="dk1"/>
                  </a:solidFill>
                  <a:latin typeface="Arial"/>
                  <a:ea typeface="Arial"/>
                  <a:cs typeface="Arial"/>
                  <a:sym typeface="Arial"/>
                </a:rPr>
                <a:t>must</a:t>
              </a:r>
              <a:r>
                <a:rPr lang="de-AT" sz="3200" b="0" i="0" u="none" strike="noStrike" cap="none" dirty="0">
                  <a:solidFill>
                    <a:schemeClr val="dk1"/>
                  </a:solidFill>
                  <a:latin typeface="Arial"/>
                  <a:ea typeface="Arial"/>
                  <a:cs typeface="Arial"/>
                  <a:sym typeface="Arial"/>
                </a:rPr>
                <a:t> </a:t>
              </a:r>
              <a:r>
                <a:rPr lang="de-AT" sz="3200" b="0" i="0" u="none" strike="noStrike" cap="none" dirty="0" err="1">
                  <a:solidFill>
                    <a:schemeClr val="dk1"/>
                  </a:solidFill>
                  <a:latin typeface="Arial"/>
                  <a:ea typeface="Arial"/>
                  <a:cs typeface="Arial"/>
                  <a:sym typeface="Arial"/>
                </a:rPr>
                <a:t>be</a:t>
              </a:r>
              <a:r>
                <a:rPr lang="de-AT" sz="3200" b="0" i="0" u="none" strike="noStrike" cap="none" dirty="0">
                  <a:solidFill>
                    <a:schemeClr val="dk1"/>
                  </a:solidFill>
                  <a:latin typeface="Arial"/>
                  <a:ea typeface="Arial"/>
                  <a:cs typeface="Arial"/>
                  <a:sym typeface="Arial"/>
                </a:rPr>
                <a:t> </a:t>
              </a:r>
              <a:r>
                <a:rPr lang="de-AT" sz="3200" b="1" i="0" u="none" strike="noStrike" cap="none" dirty="0" err="1">
                  <a:solidFill>
                    <a:schemeClr val="dk1"/>
                  </a:solidFill>
                  <a:latin typeface="Arial"/>
                  <a:ea typeface="Arial"/>
                  <a:cs typeface="Arial"/>
                  <a:sym typeface="Arial"/>
                </a:rPr>
                <a:t>respected</a:t>
              </a:r>
              <a:r>
                <a:rPr lang="de-AT" sz="3200" b="0" i="0" u="none" strike="noStrike" cap="none" dirty="0">
                  <a:solidFill>
                    <a:schemeClr val="dk1"/>
                  </a:solidFill>
                  <a:latin typeface="Arial"/>
                  <a:ea typeface="Arial"/>
                  <a:cs typeface="Arial"/>
                  <a:sym typeface="Arial"/>
                </a:rPr>
                <a:t>, </a:t>
              </a:r>
              <a:r>
                <a:rPr lang="de-AT" sz="3200" b="1" i="0" u="none" strike="noStrike" cap="none" dirty="0" err="1">
                  <a:solidFill>
                    <a:schemeClr val="dk1"/>
                  </a:solidFill>
                  <a:latin typeface="Arial"/>
                  <a:ea typeface="Arial"/>
                  <a:cs typeface="Arial"/>
                  <a:sym typeface="Arial"/>
                </a:rPr>
                <a:t>protected</a:t>
              </a:r>
              <a:r>
                <a:rPr lang="de-AT" sz="3200" b="1"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dirty="0">
                  <a:solidFill>
                    <a:schemeClr val="dk1"/>
                  </a:solidFill>
                  <a:latin typeface="Arial"/>
                  <a:ea typeface="Arial"/>
                  <a:cs typeface="Arial"/>
                  <a:sym typeface="Arial"/>
                </a:rPr>
                <a:t>and </a:t>
              </a:r>
              <a:r>
                <a:rPr lang="de-AT" sz="3200" b="0" i="0" u="none" strike="noStrike" cap="none" dirty="0" err="1">
                  <a:solidFill>
                    <a:schemeClr val="dk1"/>
                  </a:solidFill>
                  <a:latin typeface="Arial"/>
                  <a:ea typeface="Arial"/>
                  <a:cs typeface="Arial"/>
                  <a:sym typeface="Arial"/>
                </a:rPr>
                <a:t>constitutes</a:t>
              </a:r>
              <a:r>
                <a:rPr lang="de-AT" sz="3200" b="0" i="0" u="none" strike="noStrike" cap="none" dirty="0">
                  <a:solidFill>
                    <a:schemeClr val="dk1"/>
                  </a:solidFill>
                  <a:latin typeface="Arial"/>
                  <a:ea typeface="Arial"/>
                  <a:cs typeface="Arial"/>
                  <a:sym typeface="Arial"/>
                </a:rPr>
                <a:t> </a:t>
              </a:r>
              <a:r>
                <a:rPr lang="de-AT" sz="3200" b="0" i="0" u="none" strike="noStrike" cap="none" dirty="0" err="1">
                  <a:solidFill>
                    <a:schemeClr val="dk1"/>
                  </a:solidFill>
                  <a:latin typeface="Arial"/>
                  <a:ea typeface="Arial"/>
                  <a:cs typeface="Arial"/>
                  <a:sym typeface="Arial"/>
                </a:rPr>
                <a:t>the</a:t>
              </a:r>
              <a:r>
                <a:rPr lang="de-AT" sz="3200" b="0" i="0" u="none" strike="noStrike" cap="none" dirty="0">
                  <a:solidFill>
                    <a:schemeClr val="dk1"/>
                  </a:solidFill>
                  <a:latin typeface="Arial"/>
                  <a:ea typeface="Arial"/>
                  <a:cs typeface="Arial"/>
                  <a:sym typeface="Arial"/>
                </a:rPr>
                <a:t> real </a:t>
              </a:r>
              <a:r>
                <a:rPr lang="de-AT" sz="3200" b="1" i="0" u="none" strike="noStrike" cap="none" dirty="0" err="1">
                  <a:solidFill>
                    <a:schemeClr val="dk1"/>
                  </a:solidFill>
                  <a:latin typeface="Arial"/>
                  <a:ea typeface="Arial"/>
                  <a:cs typeface="Arial"/>
                  <a:sym typeface="Arial"/>
                </a:rPr>
                <a:t>basis</a:t>
              </a:r>
              <a:r>
                <a:rPr lang="de-AT" sz="3200" b="1" i="0" u="none" strike="noStrike" cap="none" dirty="0">
                  <a:solidFill>
                    <a:schemeClr val="dk1"/>
                  </a:solidFill>
                  <a:latin typeface="Arial"/>
                  <a:ea typeface="Arial"/>
                  <a:cs typeface="Arial"/>
                  <a:sym typeface="Arial"/>
                </a:rPr>
                <a:t> </a:t>
              </a:r>
              <a:r>
                <a:rPr lang="de-AT" sz="3200" b="1" i="0" u="none" strike="noStrike" cap="none" dirty="0" err="1">
                  <a:solidFill>
                    <a:schemeClr val="dk1"/>
                  </a:solidFill>
                  <a:latin typeface="Arial"/>
                  <a:ea typeface="Arial"/>
                  <a:cs typeface="Arial"/>
                  <a:sym typeface="Arial"/>
                </a:rPr>
                <a:t>of</a:t>
              </a:r>
              <a:r>
                <a:rPr lang="de-AT" sz="3200" b="1" i="0" u="none" strike="noStrike" cap="none" dirty="0">
                  <a:solidFill>
                    <a:schemeClr val="dk1"/>
                  </a:solidFill>
                  <a:latin typeface="Arial"/>
                  <a:ea typeface="Arial"/>
                  <a:cs typeface="Arial"/>
                  <a:sym typeface="Arial"/>
                </a:rPr>
                <a:t> fundamental </a:t>
              </a:r>
              <a:r>
                <a:rPr lang="de-AT" sz="3200" b="1" i="0" u="none" strike="noStrike" cap="none" dirty="0" err="1">
                  <a:solidFill>
                    <a:schemeClr val="dk1"/>
                  </a:solidFill>
                  <a:latin typeface="Arial"/>
                  <a:ea typeface="Arial"/>
                  <a:cs typeface="Arial"/>
                  <a:sym typeface="Arial"/>
                </a:rPr>
                <a:t>rights</a:t>
              </a:r>
              <a:r>
                <a:rPr lang="de-AT" sz="32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56" name="Google Shape;156;p22"/>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2"/>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8" name="Google Shape;158;p22"/>
          <p:cNvPicPr preferRelativeResize="0"/>
          <p:nvPr/>
        </p:nvPicPr>
        <p:blipFill>
          <a:blip r:embed="rId4"/>
          <a:srcRect/>
          <a:stretch/>
        </p:blipFill>
        <p:spPr>
          <a:xfrm>
            <a:off x="7262536" y="7709988"/>
            <a:ext cx="1135698" cy="1135698"/>
          </a:xfrm>
          <a:prstGeom prst="rect">
            <a:avLst/>
          </a:prstGeom>
          <a:noFill/>
          <a:ln>
            <a:noFill/>
          </a:ln>
        </p:spPr>
      </p:pic>
      <p:pic>
        <p:nvPicPr>
          <p:cNvPr id="159" name="Google Shape;159;p22"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60" name="Google Shape;160;p22"/>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61" name="Google Shape;161;p22"/>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162" name="Google Shape;162;p22"/>
          <p:cNvGrpSpPr/>
          <p:nvPr/>
        </p:nvGrpSpPr>
        <p:grpSpPr>
          <a:xfrm>
            <a:off x="510656" y="-442225"/>
            <a:ext cx="4671850" cy="4254175"/>
            <a:chOff x="463685" y="-747221"/>
            <a:chExt cx="4856274" cy="4377693"/>
          </a:xfrm>
        </p:grpSpPr>
        <p:grpSp>
          <p:nvGrpSpPr>
            <p:cNvPr id="163" name="Google Shape;163;p22"/>
            <p:cNvGrpSpPr/>
            <p:nvPr/>
          </p:nvGrpSpPr>
          <p:grpSpPr>
            <a:xfrm rot="-1104281">
              <a:off x="904066" y="-63511"/>
              <a:ext cx="3090302" cy="3290287"/>
              <a:chOff x="1983803" y="4427169"/>
              <a:chExt cx="2575660" cy="2575660"/>
            </a:xfrm>
          </p:grpSpPr>
          <p:sp>
            <p:nvSpPr>
              <p:cNvPr id="164" name="Google Shape;164;p2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 name="Google Shape;165;p2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66" name="Google Shape;166;p22"/>
            <p:cNvGrpSpPr/>
            <p:nvPr/>
          </p:nvGrpSpPr>
          <p:grpSpPr>
            <a:xfrm rot="-1104281">
              <a:off x="1789275" y="-343524"/>
              <a:ext cx="3090302" cy="3290287"/>
              <a:chOff x="1983803" y="4427169"/>
              <a:chExt cx="2575660" cy="2575660"/>
            </a:xfrm>
          </p:grpSpPr>
          <p:sp>
            <p:nvSpPr>
              <p:cNvPr id="167" name="Google Shape;167;p22"/>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 name="Google Shape;168;p22"/>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69" name="Google Shape;169;p22"/>
          <p:cNvSpPr txBox="1"/>
          <p:nvPr/>
        </p:nvSpPr>
        <p:spPr>
          <a:xfrm>
            <a:off x="2064963" y="6824882"/>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European Commission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203" name="Google Shape;203;p24"/>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May</a:t>
            </a:r>
            <a:endParaRPr sz="1100" b="0" i="0" u="none" strike="noStrike" cap="none">
              <a:solidFill>
                <a:schemeClr val="dk1"/>
              </a:solidFill>
              <a:latin typeface="Arial"/>
              <a:ea typeface="Arial"/>
              <a:cs typeface="Arial"/>
              <a:sym typeface="Arial"/>
            </a:endParaRPr>
          </a:p>
        </p:txBody>
      </p:sp>
      <p:graphicFrame>
        <p:nvGraphicFramePr>
          <p:cNvPr id="204" name="Google Shape;204;p24"/>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05" name="Google Shape;205;p24"/>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206" name="Google Shape;206;p24"/>
          <p:cNvGrpSpPr/>
          <p:nvPr/>
        </p:nvGrpSpPr>
        <p:grpSpPr>
          <a:xfrm>
            <a:off x="1030791" y="813293"/>
            <a:ext cx="7249209" cy="7214707"/>
            <a:chOff x="647652" y="475892"/>
            <a:chExt cx="8262645" cy="8122343"/>
          </a:xfrm>
        </p:grpSpPr>
        <p:grpSp>
          <p:nvGrpSpPr>
            <p:cNvPr id="207" name="Google Shape;207;p24"/>
            <p:cNvGrpSpPr/>
            <p:nvPr/>
          </p:nvGrpSpPr>
          <p:grpSpPr>
            <a:xfrm>
              <a:off x="647652" y="475892"/>
              <a:ext cx="8262645" cy="8122343"/>
              <a:chOff x="1247273" y="1077809"/>
              <a:chExt cx="7382833" cy="7257471"/>
            </a:xfrm>
          </p:grpSpPr>
          <p:sp>
            <p:nvSpPr>
              <p:cNvPr id="208" name="Google Shape;208;p24"/>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24"/>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24"/>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1" name="Google Shape;211;p24"/>
            <p:cNvSpPr txBox="1"/>
            <p:nvPr/>
          </p:nvSpPr>
          <p:spPr>
            <a:xfrm>
              <a:off x="956745" y="2669130"/>
              <a:ext cx="7619246" cy="43432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A European citizen automatically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enjoys </a:t>
              </a:r>
              <a:r>
                <a:rPr lang="de-AT" sz="3200" b="1" i="0" u="none" strike="noStrike" cap="none">
                  <a:solidFill>
                    <a:schemeClr val="lt2"/>
                  </a:solidFill>
                  <a:latin typeface="Arial"/>
                  <a:ea typeface="Arial"/>
                  <a:cs typeface="Arial"/>
                  <a:sym typeface="Arial"/>
                </a:rPr>
                <a:t>political rights</a:t>
              </a:r>
              <a:r>
                <a:rPr lang="de-AT"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Every adult EU citizen has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right to stand as a candidate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 </a:t>
              </a:r>
              <a:r>
                <a:rPr lang="de-AT" sz="3200" b="0" i="0" u="none" strike="noStrike" cap="none">
                  <a:solidFill>
                    <a:schemeClr val="dk1"/>
                  </a:solidFill>
                  <a:latin typeface="Arial"/>
                  <a:ea typeface="Arial"/>
                  <a:cs typeface="Arial"/>
                  <a:sym typeface="Arial"/>
                </a:rPr>
                <a:t>and</a:t>
              </a:r>
              <a:r>
                <a:rPr lang="de-AT" sz="3200" b="1" i="0" u="none" strike="noStrike" cap="none">
                  <a:solidFill>
                    <a:schemeClr val="dk1"/>
                  </a:solidFill>
                  <a:latin typeface="Arial"/>
                  <a:ea typeface="Arial"/>
                  <a:cs typeface="Arial"/>
                  <a:sym typeface="Arial"/>
                </a:rPr>
                <a:t> to vote in elections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 </a:t>
              </a:r>
              <a:r>
                <a:rPr lang="de-AT" sz="3200" b="0" i="0" u="none" strike="noStrike" cap="none">
                  <a:solidFill>
                    <a:schemeClr val="dk1"/>
                  </a:solidFill>
                  <a:latin typeface="Arial"/>
                  <a:ea typeface="Arial"/>
                  <a:cs typeface="Arial"/>
                  <a:sym typeface="Arial"/>
                </a:rPr>
                <a:t>to the European Parliament.</a:t>
              </a:r>
              <a:endParaRPr sz="1200" b="0" i="0" u="none" strike="noStrike" cap="none">
                <a:solidFill>
                  <a:srgbClr val="000000"/>
                </a:solidFill>
                <a:latin typeface="Arial"/>
                <a:ea typeface="Arial"/>
                <a:cs typeface="Arial"/>
                <a:sym typeface="Arial"/>
              </a:endParaRPr>
            </a:p>
          </p:txBody>
        </p:sp>
        <p:sp>
          <p:nvSpPr>
            <p:cNvPr id="212" name="Google Shape;212;p24"/>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4"/>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14" name="Google Shape;214;p24"/>
          <p:cNvPicPr preferRelativeResize="0"/>
          <p:nvPr/>
        </p:nvPicPr>
        <p:blipFill>
          <a:blip r:embed="rId4"/>
          <a:srcRect/>
          <a:stretch/>
        </p:blipFill>
        <p:spPr>
          <a:xfrm>
            <a:off x="7262536" y="7709988"/>
            <a:ext cx="1135698" cy="1135698"/>
          </a:xfrm>
          <a:prstGeom prst="rect">
            <a:avLst/>
          </a:prstGeom>
          <a:noFill/>
          <a:ln>
            <a:noFill/>
          </a:ln>
        </p:spPr>
      </p:pic>
      <p:pic>
        <p:nvPicPr>
          <p:cNvPr id="215" name="Google Shape;215;p24"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216" name="Google Shape;216;p24"/>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217" name="Google Shape;217;p24"/>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18" name="Google Shape;218;p24"/>
          <p:cNvGrpSpPr/>
          <p:nvPr/>
        </p:nvGrpSpPr>
        <p:grpSpPr>
          <a:xfrm>
            <a:off x="510656" y="-442225"/>
            <a:ext cx="4671850" cy="4254175"/>
            <a:chOff x="463685" y="-747221"/>
            <a:chExt cx="4856274" cy="4377693"/>
          </a:xfrm>
        </p:grpSpPr>
        <p:grpSp>
          <p:nvGrpSpPr>
            <p:cNvPr id="219" name="Google Shape;219;p24"/>
            <p:cNvGrpSpPr/>
            <p:nvPr/>
          </p:nvGrpSpPr>
          <p:grpSpPr>
            <a:xfrm rot="-1104281">
              <a:off x="904066" y="-63511"/>
              <a:ext cx="3090302" cy="3290287"/>
              <a:chOff x="1983803" y="4427169"/>
              <a:chExt cx="2575660" cy="2575660"/>
            </a:xfrm>
          </p:grpSpPr>
          <p:sp>
            <p:nvSpPr>
              <p:cNvPr id="220" name="Google Shape;220;p2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1" name="Google Shape;221;p2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22" name="Google Shape;222;p24"/>
            <p:cNvGrpSpPr/>
            <p:nvPr/>
          </p:nvGrpSpPr>
          <p:grpSpPr>
            <a:xfrm rot="-1104281">
              <a:off x="1789275" y="-343524"/>
              <a:ext cx="3090302" cy="3290287"/>
              <a:chOff x="1983803" y="4427169"/>
              <a:chExt cx="2575660" cy="2575660"/>
            </a:xfrm>
          </p:grpSpPr>
          <p:sp>
            <p:nvSpPr>
              <p:cNvPr id="223" name="Google Shape;223;p24"/>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4" name="Google Shape;224;p24"/>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5" name="Google Shape;225;p24"/>
          <p:cNvSpPr txBox="1"/>
          <p:nvPr/>
        </p:nvSpPr>
        <p:spPr>
          <a:xfrm>
            <a:off x="2035189" y="6845108"/>
            <a:ext cx="54125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European Commission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231" name="Google Shape;231;p25"/>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June</a:t>
            </a:r>
            <a:endParaRPr sz="1100" b="0" i="0" u="none" strike="noStrike" cap="none">
              <a:solidFill>
                <a:schemeClr val="dk1"/>
              </a:solidFill>
              <a:latin typeface="Arial"/>
              <a:ea typeface="Arial"/>
              <a:cs typeface="Arial"/>
              <a:sym typeface="Arial"/>
            </a:endParaRPr>
          </a:p>
        </p:txBody>
      </p:sp>
      <p:graphicFrame>
        <p:nvGraphicFramePr>
          <p:cNvPr id="232" name="Google Shape;232;p25"/>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33" name="Google Shape;233;p25"/>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234" name="Google Shape;234;p25"/>
          <p:cNvGrpSpPr/>
          <p:nvPr/>
        </p:nvGrpSpPr>
        <p:grpSpPr>
          <a:xfrm>
            <a:off x="1030791" y="813293"/>
            <a:ext cx="7249209" cy="7214707"/>
            <a:chOff x="647652" y="475892"/>
            <a:chExt cx="8262645" cy="8122343"/>
          </a:xfrm>
        </p:grpSpPr>
        <p:grpSp>
          <p:nvGrpSpPr>
            <p:cNvPr id="235" name="Google Shape;235;p25"/>
            <p:cNvGrpSpPr/>
            <p:nvPr/>
          </p:nvGrpSpPr>
          <p:grpSpPr>
            <a:xfrm>
              <a:off x="647652" y="475892"/>
              <a:ext cx="8262645" cy="8122343"/>
              <a:chOff x="1247273" y="1077809"/>
              <a:chExt cx="7382833" cy="7257471"/>
            </a:xfrm>
          </p:grpSpPr>
          <p:sp>
            <p:nvSpPr>
              <p:cNvPr id="236" name="Google Shape;236;p25"/>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25"/>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25"/>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9" name="Google Shape;239;p25"/>
            <p:cNvSpPr txBox="1"/>
            <p:nvPr/>
          </p:nvSpPr>
          <p:spPr>
            <a:xfrm>
              <a:off x="1101364" y="4014397"/>
              <a:ext cx="7619246" cy="2078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200" b="1" i="0" u="none" strike="noStrike" cap="none" dirty="0">
                  <a:solidFill>
                    <a:schemeClr val="bg1"/>
                  </a:solidFill>
                  <a:latin typeface="Arial"/>
                  <a:ea typeface="Arial"/>
                  <a:cs typeface="Arial"/>
                  <a:sym typeface="Arial"/>
                </a:rPr>
                <a:t>Europe </a:t>
              </a:r>
              <a:r>
                <a:rPr lang="en-US" sz="3200" i="0" u="none" strike="noStrike" cap="none" dirty="0">
                  <a:solidFill>
                    <a:schemeClr val="tx1"/>
                  </a:solidFill>
                  <a:latin typeface="Arial"/>
                  <a:ea typeface="Arial"/>
                  <a:cs typeface="Arial"/>
                  <a:sym typeface="Arial"/>
                </a:rPr>
                <a:t>was founded as a </a:t>
              </a:r>
              <a:r>
                <a:rPr lang="en-US" sz="3200" b="1" i="0" u="none" strike="noStrike" cap="none" dirty="0">
                  <a:solidFill>
                    <a:schemeClr val="tx1"/>
                  </a:solidFill>
                  <a:latin typeface="Arial"/>
                  <a:ea typeface="Arial"/>
                  <a:cs typeface="Arial"/>
                  <a:sym typeface="Arial"/>
                </a:rPr>
                <a:t>community bound together by solidarity</a:t>
              </a:r>
              <a:r>
                <a:rPr lang="en-US" sz="3200" i="0" u="none" strike="noStrike" cap="none" dirty="0">
                  <a:solidFill>
                    <a:schemeClr val="tx1"/>
                  </a:solidFill>
                  <a:latin typeface="Arial"/>
                  <a:ea typeface="Arial"/>
                  <a:cs typeface="Arial"/>
                  <a:sym typeface="Arial"/>
                </a:rPr>
                <a:t>.</a:t>
              </a:r>
              <a:endParaRPr sz="1200" i="0" u="none" strike="noStrike" cap="none" dirty="0">
                <a:solidFill>
                  <a:schemeClr val="tx1"/>
                </a:solidFill>
                <a:latin typeface="Arial"/>
                <a:ea typeface="Arial"/>
                <a:cs typeface="Arial"/>
                <a:sym typeface="Arial"/>
              </a:endParaRPr>
            </a:p>
          </p:txBody>
        </p:sp>
        <p:sp>
          <p:nvSpPr>
            <p:cNvPr id="240" name="Google Shape;240;p25"/>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5"/>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42" name="Google Shape;242;p25"/>
          <p:cNvPicPr preferRelativeResize="0"/>
          <p:nvPr/>
        </p:nvPicPr>
        <p:blipFill>
          <a:blip r:embed="rId4"/>
          <a:srcRect/>
          <a:stretch/>
        </p:blipFill>
        <p:spPr>
          <a:xfrm>
            <a:off x="7262536" y="7709988"/>
            <a:ext cx="1135698" cy="1135698"/>
          </a:xfrm>
          <a:prstGeom prst="rect">
            <a:avLst/>
          </a:prstGeom>
          <a:noFill/>
          <a:ln>
            <a:noFill/>
          </a:ln>
        </p:spPr>
      </p:pic>
      <p:pic>
        <p:nvPicPr>
          <p:cNvPr id="243" name="Google Shape;243;p25"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244" name="Google Shape;244;p25"/>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245" name="Google Shape;245;p25"/>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46" name="Google Shape;246;p25"/>
          <p:cNvGrpSpPr/>
          <p:nvPr/>
        </p:nvGrpSpPr>
        <p:grpSpPr>
          <a:xfrm>
            <a:off x="510656" y="-442225"/>
            <a:ext cx="4671850" cy="4254175"/>
            <a:chOff x="463685" y="-747221"/>
            <a:chExt cx="4856274" cy="4377693"/>
          </a:xfrm>
        </p:grpSpPr>
        <p:grpSp>
          <p:nvGrpSpPr>
            <p:cNvPr id="247" name="Google Shape;247;p25"/>
            <p:cNvGrpSpPr/>
            <p:nvPr/>
          </p:nvGrpSpPr>
          <p:grpSpPr>
            <a:xfrm rot="-1104281">
              <a:off x="904066" y="-63511"/>
              <a:ext cx="3090302" cy="3290287"/>
              <a:chOff x="1983803" y="4427169"/>
              <a:chExt cx="2575660" cy="2575660"/>
            </a:xfrm>
          </p:grpSpPr>
          <p:sp>
            <p:nvSpPr>
              <p:cNvPr id="248" name="Google Shape;248;p2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9" name="Google Shape;249;p2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50" name="Google Shape;250;p25"/>
            <p:cNvGrpSpPr/>
            <p:nvPr/>
          </p:nvGrpSpPr>
          <p:grpSpPr>
            <a:xfrm rot="-1104281">
              <a:off x="1789275" y="-343524"/>
              <a:ext cx="3090302" cy="3290287"/>
              <a:chOff x="1983803" y="4427169"/>
              <a:chExt cx="2575660" cy="2575660"/>
            </a:xfrm>
          </p:grpSpPr>
          <p:sp>
            <p:nvSpPr>
              <p:cNvPr id="251" name="Google Shape;251;p25"/>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2" name="Google Shape;252;p25"/>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53" name="Google Shape;253;p25"/>
          <p:cNvSpPr txBox="1"/>
          <p:nvPr/>
        </p:nvSpPr>
        <p:spPr>
          <a:xfrm>
            <a:off x="2035189" y="6845108"/>
            <a:ext cx="541250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dirty="0">
                <a:solidFill>
                  <a:srgbClr val="000000"/>
                </a:solidFill>
                <a:latin typeface="Arial"/>
                <a:ea typeface="Arial"/>
                <a:cs typeface="Arial"/>
                <a:sym typeface="Arial"/>
              </a:rPr>
              <a:t>Martin Schulz</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259" name="Google Shape;259;p26"/>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July </a:t>
            </a:r>
            <a:endParaRPr sz="1100" b="0" i="0" u="none" strike="noStrike" cap="none">
              <a:solidFill>
                <a:schemeClr val="dk1"/>
              </a:solidFill>
              <a:latin typeface="Arial"/>
              <a:ea typeface="Arial"/>
              <a:cs typeface="Arial"/>
              <a:sym typeface="Arial"/>
            </a:endParaRPr>
          </a:p>
        </p:txBody>
      </p:sp>
      <p:graphicFrame>
        <p:nvGraphicFramePr>
          <p:cNvPr id="260" name="Google Shape;260;p26"/>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890" u="none" strike="noStrike" cap="none">
                        <a:latin typeface="Arial Black"/>
                        <a:ea typeface="Arial Black"/>
                        <a:cs typeface="Arial Black"/>
                        <a:sym typeface="Arial Black"/>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61" name="Google Shape;261;p26"/>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262" name="Google Shape;262;p26"/>
          <p:cNvGrpSpPr/>
          <p:nvPr/>
        </p:nvGrpSpPr>
        <p:grpSpPr>
          <a:xfrm>
            <a:off x="1030791" y="813293"/>
            <a:ext cx="7249209" cy="7214707"/>
            <a:chOff x="647652" y="475892"/>
            <a:chExt cx="8262645" cy="8122343"/>
          </a:xfrm>
        </p:grpSpPr>
        <p:grpSp>
          <p:nvGrpSpPr>
            <p:cNvPr id="263" name="Google Shape;263;p26"/>
            <p:cNvGrpSpPr/>
            <p:nvPr/>
          </p:nvGrpSpPr>
          <p:grpSpPr>
            <a:xfrm>
              <a:off x="647652" y="475892"/>
              <a:ext cx="8262645" cy="8122343"/>
              <a:chOff x="1247273" y="1077809"/>
              <a:chExt cx="7382833" cy="7257471"/>
            </a:xfrm>
          </p:grpSpPr>
          <p:sp>
            <p:nvSpPr>
              <p:cNvPr id="264" name="Google Shape;264;p26"/>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6"/>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6"/>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7" name="Google Shape;267;p26"/>
            <p:cNvSpPr txBox="1"/>
            <p:nvPr/>
          </p:nvSpPr>
          <p:spPr>
            <a:xfrm>
              <a:off x="1167618" y="2144375"/>
              <a:ext cx="7278542" cy="48133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 </a:t>
              </a:r>
              <a:r>
                <a:rPr lang="de-AT" sz="3200" b="1" i="0" u="none" strike="noStrike" cap="none">
                  <a:solidFill>
                    <a:schemeClr val="lt1"/>
                  </a:solidFill>
                  <a:latin typeface="Arial"/>
                  <a:ea typeface="Arial"/>
                  <a:cs typeface="Arial"/>
                  <a:sym typeface="Arial"/>
                </a:rPr>
                <a:t>EU Charter of Fundamental Rights protects human rights</a:t>
              </a:r>
              <a:r>
                <a:rPr lang="de-AT" sz="3200" b="0" i="0"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the right to be </a:t>
              </a:r>
              <a:r>
                <a:rPr lang="de-AT" sz="3200" b="1" i="0" u="none" strike="noStrike" cap="none">
                  <a:solidFill>
                    <a:schemeClr val="dk1"/>
                  </a:solidFill>
                  <a:latin typeface="Arial"/>
                  <a:ea typeface="Arial"/>
                  <a:cs typeface="Arial"/>
                  <a:sym typeface="Arial"/>
                </a:rPr>
                <a:t>free from discrimination</a:t>
              </a:r>
              <a:r>
                <a:rPr lang="de-AT" sz="3200" b="0" i="0" u="none" strike="noStrike" cap="none">
                  <a:solidFill>
                    <a:schemeClr val="dk1"/>
                  </a:solidFill>
                  <a:latin typeface="Arial"/>
                  <a:ea typeface="Arial"/>
                  <a:cs typeface="Arial"/>
                  <a:sym typeface="Arial"/>
                </a:rPr>
                <a:t>, the right to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protection of your personal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 data</a:t>
              </a:r>
              <a:r>
                <a:rPr lang="de-AT" sz="3200" b="0" i="0" u="none" strike="noStrike" cap="none">
                  <a:solidFill>
                    <a:schemeClr val="dk1"/>
                  </a:solidFill>
                  <a:latin typeface="Arial"/>
                  <a:ea typeface="Arial"/>
                  <a:cs typeface="Arial"/>
                  <a:sym typeface="Arial"/>
                </a:rPr>
                <a:t>, and the right to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access justice</a:t>
              </a:r>
              <a:r>
                <a:rPr lang="de-AT" sz="3200" b="0"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268" name="Google Shape;268;p26"/>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6"/>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0" name="Google Shape;270;p26"/>
          <p:cNvPicPr preferRelativeResize="0"/>
          <p:nvPr/>
        </p:nvPicPr>
        <p:blipFill>
          <a:blip r:embed="rId4"/>
          <a:srcRect/>
          <a:stretch/>
        </p:blipFill>
        <p:spPr>
          <a:xfrm>
            <a:off x="7262536" y="7709988"/>
            <a:ext cx="1135698" cy="1135698"/>
          </a:xfrm>
          <a:prstGeom prst="rect">
            <a:avLst/>
          </a:prstGeom>
          <a:noFill/>
          <a:ln>
            <a:noFill/>
          </a:ln>
        </p:spPr>
      </p:pic>
      <p:pic>
        <p:nvPicPr>
          <p:cNvPr id="271" name="Google Shape;271;p26"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272" name="Google Shape;272;p26"/>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273" name="Google Shape;273;p26"/>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74" name="Google Shape;274;p26"/>
          <p:cNvGrpSpPr/>
          <p:nvPr/>
        </p:nvGrpSpPr>
        <p:grpSpPr>
          <a:xfrm>
            <a:off x="510656" y="-442225"/>
            <a:ext cx="4671850" cy="4254175"/>
            <a:chOff x="463685" y="-747221"/>
            <a:chExt cx="4856274" cy="4377693"/>
          </a:xfrm>
        </p:grpSpPr>
        <p:grpSp>
          <p:nvGrpSpPr>
            <p:cNvPr id="275" name="Google Shape;275;p26"/>
            <p:cNvGrpSpPr/>
            <p:nvPr/>
          </p:nvGrpSpPr>
          <p:grpSpPr>
            <a:xfrm rot="-1104281">
              <a:off x="904066" y="-63511"/>
              <a:ext cx="3090302" cy="3290287"/>
              <a:chOff x="1983803" y="4427169"/>
              <a:chExt cx="2575660" cy="2575660"/>
            </a:xfrm>
          </p:grpSpPr>
          <p:sp>
            <p:nvSpPr>
              <p:cNvPr id="276" name="Google Shape;276;p26"/>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7" name="Google Shape;277;p26"/>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78" name="Google Shape;278;p26"/>
            <p:cNvGrpSpPr/>
            <p:nvPr/>
          </p:nvGrpSpPr>
          <p:grpSpPr>
            <a:xfrm rot="-1104281">
              <a:off x="1789275" y="-343524"/>
              <a:ext cx="3090302" cy="3290287"/>
              <a:chOff x="1983803" y="4427169"/>
              <a:chExt cx="2575660" cy="2575660"/>
            </a:xfrm>
          </p:grpSpPr>
          <p:sp>
            <p:nvSpPr>
              <p:cNvPr id="279" name="Google Shape;279;p26"/>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26"/>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81" name="Google Shape;281;p26"/>
          <p:cNvSpPr txBox="1"/>
          <p:nvPr/>
        </p:nvSpPr>
        <p:spPr>
          <a:xfrm>
            <a:off x="2035189" y="6845108"/>
            <a:ext cx="5412507"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European Commission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400" b="0" i="1" u="none" strike="noStrike" cap="none">
                <a:solidFill>
                  <a:srgbClr val="000000"/>
                </a:solidFill>
                <a:latin typeface="Arial"/>
                <a:ea typeface="Arial"/>
                <a:cs typeface="Arial"/>
                <a:sym typeface="Arial"/>
              </a:rPr>
              <a:t>[adapted]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287" name="Google Shape;287;p2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AT" sz="5400" b="0" i="0" u="none" strike="noStrike" cap="none">
                <a:solidFill>
                  <a:schemeClr val="dk1"/>
                </a:solidFill>
                <a:latin typeface="Arial"/>
                <a:ea typeface="Arial"/>
                <a:cs typeface="Arial"/>
                <a:sym typeface="Arial"/>
              </a:rPr>
              <a:t>August</a:t>
            </a:r>
            <a:endParaRPr sz="1100" b="0" i="0" u="none" strike="noStrike" cap="none">
              <a:solidFill>
                <a:schemeClr val="dk1"/>
              </a:solidFill>
              <a:latin typeface="Arial"/>
              <a:ea typeface="Arial"/>
              <a:cs typeface="Arial"/>
              <a:sym typeface="Arial"/>
            </a:endParaRPr>
          </a:p>
        </p:txBody>
      </p:sp>
      <p:graphicFrame>
        <p:nvGraphicFramePr>
          <p:cNvPr id="288" name="Google Shape;288;p27"/>
          <p:cNvGraphicFramePr/>
          <p:nvPr/>
        </p:nvGraphicFramePr>
        <p:xfrm>
          <a:off x="749567" y="9000432"/>
          <a:ext cx="7894775" cy="2792466"/>
        </p:xfrm>
        <a:graphic>
          <a:graphicData uri="http://schemas.openxmlformats.org/drawingml/2006/table">
            <a:tbl>
              <a:tblPr>
                <a:noFill/>
                <a:tableStyleId>{8E0FC6C1-1608-4494-86E8-1C89E4D2BFCB}</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Mon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Tue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Wed</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Thu</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Fri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Sat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a:solidFill>
                            <a:srgbClr val="338AFF"/>
                          </a:solidFill>
                          <a:latin typeface="Arial Black"/>
                          <a:ea typeface="Arial Black"/>
                          <a:cs typeface="Arial Black"/>
                          <a:sym typeface="Arial Black"/>
                        </a:rPr>
                        <a:t>Sun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90"/>
                        <a:buFont typeface="Arial"/>
                        <a:buNone/>
                      </a:pPr>
                      <a:endParaRPr sz="1890" u="none" strike="noStrike" cap="none">
                        <a:solidFill>
                          <a:schemeClr val="dk1"/>
                        </a:solidFill>
                        <a:latin typeface="Arial Black"/>
                        <a:ea typeface="Arial Black"/>
                        <a:cs typeface="Arial Black"/>
                        <a:sym typeface="Arial Black"/>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29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31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u="none" strike="noStrike" cap="none">
                          <a:solidFill>
                            <a:schemeClr val="dk1"/>
                          </a:solidFill>
                          <a:latin typeface="Arial Black"/>
                          <a:ea typeface="Arial Black"/>
                          <a:cs typeface="Arial Black"/>
                          <a:sym typeface="Arial Black"/>
                        </a:rPr>
                        <a:t> </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89" name="Google Shape;289;p2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290" name="Google Shape;290;p27"/>
          <p:cNvGrpSpPr/>
          <p:nvPr/>
        </p:nvGrpSpPr>
        <p:grpSpPr>
          <a:xfrm>
            <a:off x="1030791" y="813293"/>
            <a:ext cx="7249209" cy="7214707"/>
            <a:chOff x="647652" y="475892"/>
            <a:chExt cx="8262645" cy="8122343"/>
          </a:xfrm>
        </p:grpSpPr>
        <p:grpSp>
          <p:nvGrpSpPr>
            <p:cNvPr id="291" name="Google Shape;291;p27"/>
            <p:cNvGrpSpPr/>
            <p:nvPr/>
          </p:nvGrpSpPr>
          <p:grpSpPr>
            <a:xfrm>
              <a:off x="647652" y="475892"/>
              <a:ext cx="8262645" cy="8122343"/>
              <a:chOff x="1247273" y="1077809"/>
              <a:chExt cx="7382833" cy="7257471"/>
            </a:xfrm>
          </p:grpSpPr>
          <p:sp>
            <p:nvSpPr>
              <p:cNvPr id="292" name="Google Shape;292;p2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2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2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95" name="Google Shape;295;p27"/>
            <p:cNvSpPr txBox="1"/>
            <p:nvPr/>
          </p:nvSpPr>
          <p:spPr>
            <a:xfrm>
              <a:off x="1514064" y="3233756"/>
              <a:ext cx="6793847" cy="297944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lt1"/>
                  </a:solidFill>
                  <a:latin typeface="Arial"/>
                  <a:ea typeface="Arial"/>
                  <a:cs typeface="Arial"/>
                  <a:sym typeface="Arial"/>
                </a:rPr>
                <a:t> European Union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0" i="0" u="none" strike="noStrike" cap="none">
                  <a:solidFill>
                    <a:schemeClr val="dk1"/>
                  </a:solidFill>
                  <a:latin typeface="Arial"/>
                  <a:ea typeface="Arial"/>
                  <a:cs typeface="Arial"/>
                  <a:sym typeface="Arial"/>
                </a:rPr>
                <a:t>is the</a:t>
              </a:r>
              <a:r>
                <a:rPr lang="de-AT" sz="3200" b="1" i="0" u="none" strike="noStrike" cap="none">
                  <a:solidFill>
                    <a:schemeClr val="lt1"/>
                  </a:solidFill>
                  <a:latin typeface="Arial"/>
                  <a:ea typeface="Arial"/>
                  <a:cs typeface="Arial"/>
                  <a:sym typeface="Arial"/>
                </a:rPr>
                <a:t> </a:t>
              </a:r>
              <a:r>
                <a:rPr lang="de-AT" sz="3200" b="0" i="0" u="none" strike="noStrike" cap="none">
                  <a:solidFill>
                    <a:schemeClr val="dk1"/>
                  </a:solidFill>
                  <a:latin typeface="Arial"/>
                  <a:ea typeface="Arial"/>
                  <a:cs typeface="Arial"/>
                  <a:sym typeface="Arial"/>
                </a:rPr>
                <a:t>world's most successful invention for advancing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AT" sz="3200" b="1" i="0" u="none" strike="noStrike" cap="none">
                  <a:solidFill>
                    <a:schemeClr val="dk1"/>
                  </a:solidFill>
                  <a:latin typeface="Arial"/>
                  <a:ea typeface="Arial"/>
                  <a:cs typeface="Arial"/>
                  <a:sym typeface="Arial"/>
                </a:rPr>
                <a:t>peace</a:t>
              </a:r>
              <a:r>
                <a:rPr lang="de-AT" sz="3200" b="0" i="0" u="none" strike="noStrike" cap="none">
                  <a:solidFill>
                    <a:schemeClr val="dk1"/>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296" name="Google Shape;296;p27"/>
            <p:cNvSpPr txBox="1"/>
            <p:nvPr/>
          </p:nvSpPr>
          <p:spPr>
            <a:xfrm rot="-514548">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8" name="Google Shape;298;p27"/>
          <p:cNvPicPr preferRelativeResize="0"/>
          <p:nvPr/>
        </p:nvPicPr>
        <p:blipFill>
          <a:blip r:embed="rId4"/>
          <a:srcRect/>
          <a:stretch/>
        </p:blipFill>
        <p:spPr>
          <a:xfrm>
            <a:off x="7262536" y="7709988"/>
            <a:ext cx="1135698" cy="1135698"/>
          </a:xfrm>
          <a:prstGeom prst="rect">
            <a:avLst/>
          </a:prstGeom>
          <a:noFill/>
          <a:ln>
            <a:noFill/>
          </a:ln>
        </p:spPr>
      </p:pic>
      <p:pic>
        <p:nvPicPr>
          <p:cNvPr id="299" name="Google Shape;299;p2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300" name="Google Shape;300;p2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301" name="Google Shape;301;p2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302" name="Google Shape;302;p27"/>
          <p:cNvGrpSpPr/>
          <p:nvPr/>
        </p:nvGrpSpPr>
        <p:grpSpPr>
          <a:xfrm>
            <a:off x="510656" y="-442225"/>
            <a:ext cx="4671850" cy="4254175"/>
            <a:chOff x="463685" y="-747221"/>
            <a:chExt cx="4856274" cy="4377693"/>
          </a:xfrm>
        </p:grpSpPr>
        <p:grpSp>
          <p:nvGrpSpPr>
            <p:cNvPr id="303" name="Google Shape;303;p27"/>
            <p:cNvGrpSpPr/>
            <p:nvPr/>
          </p:nvGrpSpPr>
          <p:grpSpPr>
            <a:xfrm rot="-1104281">
              <a:off x="904066" y="-63511"/>
              <a:ext cx="3090302" cy="3290287"/>
              <a:chOff x="1983803" y="4427169"/>
              <a:chExt cx="2575660" cy="2575660"/>
            </a:xfrm>
          </p:grpSpPr>
          <p:sp>
            <p:nvSpPr>
              <p:cNvPr id="304" name="Google Shape;304;p2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5" name="Google Shape;305;p2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06" name="Google Shape;306;p27"/>
            <p:cNvGrpSpPr/>
            <p:nvPr/>
          </p:nvGrpSpPr>
          <p:grpSpPr>
            <a:xfrm rot="-1104281">
              <a:off x="1789275" y="-343524"/>
              <a:ext cx="3090302" cy="3290287"/>
              <a:chOff x="1983803" y="4427169"/>
              <a:chExt cx="2575660" cy="2575660"/>
            </a:xfrm>
          </p:grpSpPr>
          <p:sp>
            <p:nvSpPr>
              <p:cNvPr id="307" name="Google Shape;307;p27"/>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p27"/>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309" name="Google Shape;309;p27"/>
          <p:cNvSpPr txBox="1"/>
          <p:nvPr/>
        </p:nvSpPr>
        <p:spPr>
          <a:xfrm>
            <a:off x="2035189" y="6845108"/>
            <a:ext cx="541250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John Bruton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2400" b="0" i="1" u="none" strike="noStrike" cap="none">
                <a:solidFill>
                  <a:srgbClr val="000000"/>
                </a:solidFill>
                <a:latin typeface="Arial"/>
                <a:ea typeface="Arial"/>
                <a:cs typeface="Arial"/>
                <a:sym typeface="Arial"/>
              </a:rPr>
              <a:t>2012</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EU365">
      <a:dk1>
        <a:srgbClr val="000000"/>
      </a:dk1>
      <a:lt1>
        <a:srgbClr val="FFFFFF"/>
      </a:lt1>
      <a:dk2>
        <a:srgbClr val="737373"/>
      </a:dk2>
      <a:lt2>
        <a:srgbClr val="F5FAFA"/>
      </a:lt2>
      <a:accent1>
        <a:srgbClr val="004AAD"/>
      </a:accent1>
      <a:accent2>
        <a:srgbClr val="FFBD59"/>
      </a:accent2>
      <a:accent3>
        <a:srgbClr val="F34D19"/>
      </a:accent3>
      <a:accent4>
        <a:srgbClr val="76CF0B"/>
      </a:accent4>
      <a:accent5>
        <a:srgbClr val="0002E1"/>
      </a:accent5>
      <a:accent6>
        <a:srgbClr val="AF1599"/>
      </a:accent6>
      <a:hlink>
        <a:srgbClr val="0002E1"/>
      </a:hlink>
      <a:folHlink>
        <a:srgbClr val="004A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3291</Words>
  <Application>Microsoft Office PowerPoint</Application>
  <PresentationFormat>A3 Paper (297x420 mm)</PresentationFormat>
  <Paragraphs>1974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Libre Franklin ExtraBold</vt:lpstr>
      <vt:lpstr>Arial</vt:lpstr>
      <vt:lpstr>Libre Franklin Black</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https://www.timeanddate.com/calendar/?year=2023&amp;country=36 </dc:title>
  <dc:creator>Carina Posch</dc:creator>
  <cp:lastModifiedBy>Carina Posch</cp:lastModifiedBy>
  <cp:revision>8</cp:revision>
  <dcterms:created xsi:type="dcterms:W3CDTF">2022-05-12T08:57:19Z</dcterms:created>
  <dcterms:modified xsi:type="dcterms:W3CDTF">2022-12-08T14:11:05Z</dcterms:modified>
</cp:coreProperties>
</file>