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Lst>
  <p:sldSz cx="10872788" cy="5202238"/>
  <p:notesSz cx="6858000" cy="9144000"/>
  <p:embeddedFontLst>
    <p:embeddedFont>
      <p:font typeface="Calibri" panose="020F0502020204030204" pitchFamily="34" charset="0"/>
      <p:regular r:id="rId16"/>
      <p:bold r:id="rId17"/>
      <p:italic r:id="rId18"/>
      <p:boldItalic r:id="rId19"/>
    </p:embeddedFont>
    <p:embeddedFont>
      <p:font typeface="Libre Franklin ExtraBold" pitchFamily="2" charset="0"/>
      <p:bold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gMwUp6V39gu90tSiaiwNFV+kJm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0FC6C1-1608-4494-86E8-1C89E4D2BFCB}">
  <a:tblStyle styleId="{8E0FC6C1-1608-4494-86E8-1C89E4D2BFCB}"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56"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51"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4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3988" y="685800"/>
            <a:ext cx="7165976"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Tree>
    <p:extLst>
      <p:ext uri="{BB962C8B-B14F-4D97-AF65-F5344CB8AC3E}">
        <p14:creationId xmlns:p14="http://schemas.microsoft.com/office/powerpoint/2010/main" val="971467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body" idx="1"/>
          </p:nvPr>
        </p:nvSpPr>
        <p:spPr>
          <a:xfrm>
            <a:off x="747506" y="1384855"/>
            <a:ext cx="4620935" cy="3300772"/>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32" name="Google Shape;32;p9"/>
          <p:cNvSpPr txBox="1">
            <a:spLocks noGrp="1"/>
          </p:cNvSpPr>
          <p:nvPr>
            <p:ph type="body" idx="2"/>
          </p:nvPr>
        </p:nvSpPr>
        <p:spPr>
          <a:xfrm>
            <a:off x="5504349" y="1384855"/>
            <a:ext cx="4620935" cy="3300772"/>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33" name="Google Shape;33;p9"/>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9"/>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748922"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748922" y="1275272"/>
            <a:ext cx="4599698" cy="624991"/>
          </a:xfrm>
          <a:prstGeom prst="rect">
            <a:avLst/>
          </a:prstGeom>
          <a:noFill/>
          <a:ln>
            <a:noFill/>
          </a:ln>
        </p:spPr>
        <p:txBody>
          <a:bodyPr spcFirstLastPara="1" wrap="square" lIns="91425" tIns="45700" rIns="91425" bIns="45700" anchor="b" anchorCtr="0">
            <a:normAutofit/>
          </a:bodyPr>
          <a:lstStyle>
            <a:lvl1pPr marL="517694" lvl="0" indent="-258846" algn="l">
              <a:lnSpc>
                <a:spcPct val="90000"/>
              </a:lnSpc>
              <a:spcBef>
                <a:spcPts val="1189"/>
              </a:spcBef>
              <a:spcAft>
                <a:spcPts val="0"/>
              </a:spcAft>
              <a:buClr>
                <a:schemeClr val="dk1"/>
              </a:buClr>
              <a:buSzPts val="2520"/>
              <a:buNone/>
              <a:defRPr sz="2853" b="1"/>
            </a:lvl1pPr>
            <a:lvl2pPr marL="1035390" lvl="1" indent="-258846" algn="l">
              <a:lnSpc>
                <a:spcPct val="90000"/>
              </a:lnSpc>
              <a:spcBef>
                <a:spcPts val="595"/>
              </a:spcBef>
              <a:spcAft>
                <a:spcPts val="0"/>
              </a:spcAft>
              <a:buClr>
                <a:schemeClr val="dk1"/>
              </a:buClr>
              <a:buSzPts val="2100"/>
              <a:buNone/>
              <a:defRPr sz="2377" b="1"/>
            </a:lvl2pPr>
            <a:lvl3pPr marL="1553082" lvl="2" indent="-258846" algn="l">
              <a:lnSpc>
                <a:spcPct val="90000"/>
              </a:lnSpc>
              <a:spcBef>
                <a:spcPts val="595"/>
              </a:spcBef>
              <a:spcAft>
                <a:spcPts val="0"/>
              </a:spcAft>
              <a:buClr>
                <a:schemeClr val="dk1"/>
              </a:buClr>
              <a:buSzPts val="1890"/>
              <a:buNone/>
              <a:defRPr sz="2141" b="1"/>
            </a:lvl3pPr>
            <a:lvl4pPr marL="2070778" lvl="3" indent="-258846" algn="l">
              <a:lnSpc>
                <a:spcPct val="90000"/>
              </a:lnSpc>
              <a:spcBef>
                <a:spcPts val="595"/>
              </a:spcBef>
              <a:spcAft>
                <a:spcPts val="0"/>
              </a:spcAft>
              <a:buClr>
                <a:schemeClr val="dk1"/>
              </a:buClr>
              <a:buSzPts val="1680"/>
              <a:buNone/>
              <a:defRPr sz="1902" b="1"/>
            </a:lvl4pPr>
            <a:lvl5pPr marL="2588472" lvl="4" indent="-258846" algn="l">
              <a:lnSpc>
                <a:spcPct val="90000"/>
              </a:lnSpc>
              <a:spcBef>
                <a:spcPts val="595"/>
              </a:spcBef>
              <a:spcAft>
                <a:spcPts val="0"/>
              </a:spcAft>
              <a:buClr>
                <a:schemeClr val="dk1"/>
              </a:buClr>
              <a:buSzPts val="1680"/>
              <a:buNone/>
              <a:defRPr sz="1902" b="1"/>
            </a:lvl5pPr>
            <a:lvl6pPr marL="3106168" lvl="5" indent="-258846" algn="l">
              <a:lnSpc>
                <a:spcPct val="90000"/>
              </a:lnSpc>
              <a:spcBef>
                <a:spcPts val="595"/>
              </a:spcBef>
              <a:spcAft>
                <a:spcPts val="0"/>
              </a:spcAft>
              <a:buClr>
                <a:schemeClr val="dk1"/>
              </a:buClr>
              <a:buSzPts val="1680"/>
              <a:buNone/>
              <a:defRPr sz="1902" b="1"/>
            </a:lvl6pPr>
            <a:lvl7pPr marL="3623861" lvl="6" indent="-258846" algn="l">
              <a:lnSpc>
                <a:spcPct val="90000"/>
              </a:lnSpc>
              <a:spcBef>
                <a:spcPts val="595"/>
              </a:spcBef>
              <a:spcAft>
                <a:spcPts val="0"/>
              </a:spcAft>
              <a:buClr>
                <a:schemeClr val="dk1"/>
              </a:buClr>
              <a:buSzPts val="1680"/>
              <a:buNone/>
              <a:defRPr sz="1902" b="1"/>
            </a:lvl7pPr>
            <a:lvl8pPr marL="4141557" lvl="7" indent="-258846" algn="l">
              <a:lnSpc>
                <a:spcPct val="90000"/>
              </a:lnSpc>
              <a:spcBef>
                <a:spcPts val="595"/>
              </a:spcBef>
              <a:spcAft>
                <a:spcPts val="0"/>
              </a:spcAft>
              <a:buClr>
                <a:schemeClr val="dk1"/>
              </a:buClr>
              <a:buSzPts val="1680"/>
              <a:buNone/>
              <a:defRPr sz="1902" b="1"/>
            </a:lvl8pPr>
            <a:lvl9pPr marL="4659251" lvl="8" indent="-258846" algn="l">
              <a:lnSpc>
                <a:spcPct val="90000"/>
              </a:lnSpc>
              <a:spcBef>
                <a:spcPts val="595"/>
              </a:spcBef>
              <a:spcAft>
                <a:spcPts val="0"/>
              </a:spcAft>
              <a:buClr>
                <a:schemeClr val="dk1"/>
              </a:buClr>
              <a:buSzPts val="1680"/>
              <a:buNone/>
              <a:defRPr sz="1902" b="1"/>
            </a:lvl9pPr>
          </a:lstStyle>
          <a:p>
            <a:endParaRPr/>
          </a:p>
        </p:txBody>
      </p:sp>
      <p:sp>
        <p:nvSpPr>
          <p:cNvPr id="39" name="Google Shape;39;p10"/>
          <p:cNvSpPr txBox="1">
            <a:spLocks noGrp="1"/>
          </p:cNvSpPr>
          <p:nvPr>
            <p:ph type="body" idx="2"/>
          </p:nvPr>
        </p:nvSpPr>
        <p:spPr>
          <a:xfrm>
            <a:off x="748922" y="1900262"/>
            <a:ext cx="4599698" cy="2794999"/>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40" name="Google Shape;40;p10"/>
          <p:cNvSpPr txBox="1">
            <a:spLocks noGrp="1"/>
          </p:cNvSpPr>
          <p:nvPr>
            <p:ph type="body" idx="3"/>
          </p:nvPr>
        </p:nvSpPr>
        <p:spPr>
          <a:xfrm>
            <a:off x="5504351" y="1275272"/>
            <a:ext cx="4622352" cy="624991"/>
          </a:xfrm>
          <a:prstGeom prst="rect">
            <a:avLst/>
          </a:prstGeom>
          <a:noFill/>
          <a:ln>
            <a:noFill/>
          </a:ln>
        </p:spPr>
        <p:txBody>
          <a:bodyPr spcFirstLastPara="1" wrap="square" lIns="91425" tIns="45700" rIns="91425" bIns="45700" anchor="b" anchorCtr="0">
            <a:normAutofit/>
          </a:bodyPr>
          <a:lstStyle>
            <a:lvl1pPr marL="517694" lvl="0" indent="-258846" algn="l">
              <a:lnSpc>
                <a:spcPct val="90000"/>
              </a:lnSpc>
              <a:spcBef>
                <a:spcPts val="1189"/>
              </a:spcBef>
              <a:spcAft>
                <a:spcPts val="0"/>
              </a:spcAft>
              <a:buClr>
                <a:schemeClr val="dk1"/>
              </a:buClr>
              <a:buSzPts val="2520"/>
              <a:buNone/>
              <a:defRPr sz="2853" b="1"/>
            </a:lvl1pPr>
            <a:lvl2pPr marL="1035390" lvl="1" indent="-258846" algn="l">
              <a:lnSpc>
                <a:spcPct val="90000"/>
              </a:lnSpc>
              <a:spcBef>
                <a:spcPts val="595"/>
              </a:spcBef>
              <a:spcAft>
                <a:spcPts val="0"/>
              </a:spcAft>
              <a:buClr>
                <a:schemeClr val="dk1"/>
              </a:buClr>
              <a:buSzPts val="2100"/>
              <a:buNone/>
              <a:defRPr sz="2377" b="1"/>
            </a:lvl2pPr>
            <a:lvl3pPr marL="1553082" lvl="2" indent="-258846" algn="l">
              <a:lnSpc>
                <a:spcPct val="90000"/>
              </a:lnSpc>
              <a:spcBef>
                <a:spcPts val="595"/>
              </a:spcBef>
              <a:spcAft>
                <a:spcPts val="0"/>
              </a:spcAft>
              <a:buClr>
                <a:schemeClr val="dk1"/>
              </a:buClr>
              <a:buSzPts val="1890"/>
              <a:buNone/>
              <a:defRPr sz="2141" b="1"/>
            </a:lvl3pPr>
            <a:lvl4pPr marL="2070778" lvl="3" indent="-258846" algn="l">
              <a:lnSpc>
                <a:spcPct val="90000"/>
              </a:lnSpc>
              <a:spcBef>
                <a:spcPts val="595"/>
              </a:spcBef>
              <a:spcAft>
                <a:spcPts val="0"/>
              </a:spcAft>
              <a:buClr>
                <a:schemeClr val="dk1"/>
              </a:buClr>
              <a:buSzPts val="1680"/>
              <a:buNone/>
              <a:defRPr sz="1902" b="1"/>
            </a:lvl4pPr>
            <a:lvl5pPr marL="2588472" lvl="4" indent="-258846" algn="l">
              <a:lnSpc>
                <a:spcPct val="90000"/>
              </a:lnSpc>
              <a:spcBef>
                <a:spcPts val="595"/>
              </a:spcBef>
              <a:spcAft>
                <a:spcPts val="0"/>
              </a:spcAft>
              <a:buClr>
                <a:schemeClr val="dk1"/>
              </a:buClr>
              <a:buSzPts val="1680"/>
              <a:buNone/>
              <a:defRPr sz="1902" b="1"/>
            </a:lvl5pPr>
            <a:lvl6pPr marL="3106168" lvl="5" indent="-258846" algn="l">
              <a:lnSpc>
                <a:spcPct val="90000"/>
              </a:lnSpc>
              <a:spcBef>
                <a:spcPts val="595"/>
              </a:spcBef>
              <a:spcAft>
                <a:spcPts val="0"/>
              </a:spcAft>
              <a:buClr>
                <a:schemeClr val="dk1"/>
              </a:buClr>
              <a:buSzPts val="1680"/>
              <a:buNone/>
              <a:defRPr sz="1902" b="1"/>
            </a:lvl6pPr>
            <a:lvl7pPr marL="3623861" lvl="6" indent="-258846" algn="l">
              <a:lnSpc>
                <a:spcPct val="90000"/>
              </a:lnSpc>
              <a:spcBef>
                <a:spcPts val="595"/>
              </a:spcBef>
              <a:spcAft>
                <a:spcPts val="0"/>
              </a:spcAft>
              <a:buClr>
                <a:schemeClr val="dk1"/>
              </a:buClr>
              <a:buSzPts val="1680"/>
              <a:buNone/>
              <a:defRPr sz="1902" b="1"/>
            </a:lvl7pPr>
            <a:lvl8pPr marL="4141557" lvl="7" indent="-258846" algn="l">
              <a:lnSpc>
                <a:spcPct val="90000"/>
              </a:lnSpc>
              <a:spcBef>
                <a:spcPts val="595"/>
              </a:spcBef>
              <a:spcAft>
                <a:spcPts val="0"/>
              </a:spcAft>
              <a:buClr>
                <a:schemeClr val="dk1"/>
              </a:buClr>
              <a:buSzPts val="1680"/>
              <a:buNone/>
              <a:defRPr sz="1902" b="1"/>
            </a:lvl8pPr>
            <a:lvl9pPr marL="4659251" lvl="8" indent="-258846" algn="l">
              <a:lnSpc>
                <a:spcPct val="90000"/>
              </a:lnSpc>
              <a:spcBef>
                <a:spcPts val="595"/>
              </a:spcBef>
              <a:spcAft>
                <a:spcPts val="0"/>
              </a:spcAft>
              <a:buClr>
                <a:schemeClr val="dk1"/>
              </a:buClr>
              <a:buSzPts val="1680"/>
              <a:buNone/>
              <a:defRPr sz="1902" b="1"/>
            </a:lvl9pPr>
          </a:lstStyle>
          <a:p>
            <a:endParaRPr/>
          </a:p>
        </p:txBody>
      </p:sp>
      <p:sp>
        <p:nvSpPr>
          <p:cNvPr id="41" name="Google Shape;41;p10"/>
          <p:cNvSpPr txBox="1">
            <a:spLocks noGrp="1"/>
          </p:cNvSpPr>
          <p:nvPr>
            <p:ph type="body" idx="4"/>
          </p:nvPr>
        </p:nvSpPr>
        <p:spPr>
          <a:xfrm>
            <a:off x="5504351" y="1900262"/>
            <a:ext cx="4622352" cy="2794999"/>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42" name="Google Shape;42;p10"/>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0"/>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1"/>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748922" y="346816"/>
            <a:ext cx="3506757" cy="12138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803"/>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4622352" y="749027"/>
            <a:ext cx="5504349" cy="3696961"/>
          </a:xfrm>
          <a:prstGeom prst="rect">
            <a:avLst/>
          </a:prstGeom>
          <a:noFill/>
          <a:ln>
            <a:noFill/>
          </a:ln>
        </p:spPr>
        <p:txBody>
          <a:bodyPr spcFirstLastPara="1" wrap="square" lIns="91425" tIns="45700" rIns="91425" bIns="45700" anchor="t" anchorCtr="0">
            <a:normAutofit/>
          </a:bodyPr>
          <a:lstStyle>
            <a:lvl1pPr marL="517694" lvl="0" indent="-500438" algn="l">
              <a:lnSpc>
                <a:spcPct val="90000"/>
              </a:lnSpc>
              <a:spcBef>
                <a:spcPts val="1189"/>
              </a:spcBef>
              <a:spcAft>
                <a:spcPts val="0"/>
              </a:spcAft>
              <a:buClr>
                <a:schemeClr val="dk1"/>
              </a:buClr>
              <a:buSzPts val="3360"/>
              <a:buChar char="•"/>
              <a:defRPr sz="3803"/>
            </a:lvl1pPr>
            <a:lvl2pPr marL="1035390" lvl="1" indent="-470240" algn="l">
              <a:lnSpc>
                <a:spcPct val="90000"/>
              </a:lnSpc>
              <a:spcBef>
                <a:spcPts val="595"/>
              </a:spcBef>
              <a:spcAft>
                <a:spcPts val="0"/>
              </a:spcAft>
              <a:buClr>
                <a:schemeClr val="dk1"/>
              </a:buClr>
              <a:buSzPts val="2940"/>
              <a:buChar char="•"/>
              <a:defRPr sz="3330"/>
            </a:lvl2pPr>
            <a:lvl3pPr marL="1553082" lvl="2" indent="-440039" algn="l">
              <a:lnSpc>
                <a:spcPct val="90000"/>
              </a:lnSpc>
              <a:spcBef>
                <a:spcPts val="595"/>
              </a:spcBef>
              <a:spcAft>
                <a:spcPts val="0"/>
              </a:spcAft>
              <a:buClr>
                <a:schemeClr val="dk1"/>
              </a:buClr>
              <a:buSzPts val="2520"/>
              <a:buChar char="•"/>
              <a:defRPr sz="2853"/>
            </a:lvl3pPr>
            <a:lvl4pPr marL="2070778" lvl="3" indent="-409842" algn="l">
              <a:lnSpc>
                <a:spcPct val="90000"/>
              </a:lnSpc>
              <a:spcBef>
                <a:spcPts val="595"/>
              </a:spcBef>
              <a:spcAft>
                <a:spcPts val="0"/>
              </a:spcAft>
              <a:buClr>
                <a:schemeClr val="dk1"/>
              </a:buClr>
              <a:buSzPts val="2100"/>
              <a:buChar char="•"/>
              <a:defRPr sz="2377"/>
            </a:lvl4pPr>
            <a:lvl5pPr marL="2588472" lvl="4" indent="-409842" algn="l">
              <a:lnSpc>
                <a:spcPct val="90000"/>
              </a:lnSpc>
              <a:spcBef>
                <a:spcPts val="595"/>
              </a:spcBef>
              <a:spcAft>
                <a:spcPts val="0"/>
              </a:spcAft>
              <a:buClr>
                <a:schemeClr val="dk1"/>
              </a:buClr>
              <a:buSzPts val="2100"/>
              <a:buChar char="•"/>
              <a:defRPr sz="2377"/>
            </a:lvl5pPr>
            <a:lvl6pPr marL="3106168" lvl="5" indent="-409842" algn="l">
              <a:lnSpc>
                <a:spcPct val="90000"/>
              </a:lnSpc>
              <a:spcBef>
                <a:spcPts val="595"/>
              </a:spcBef>
              <a:spcAft>
                <a:spcPts val="0"/>
              </a:spcAft>
              <a:buClr>
                <a:schemeClr val="dk1"/>
              </a:buClr>
              <a:buSzPts val="2100"/>
              <a:buChar char="•"/>
              <a:defRPr sz="2377"/>
            </a:lvl6pPr>
            <a:lvl7pPr marL="3623861" lvl="6" indent="-409842" algn="l">
              <a:lnSpc>
                <a:spcPct val="90000"/>
              </a:lnSpc>
              <a:spcBef>
                <a:spcPts val="595"/>
              </a:spcBef>
              <a:spcAft>
                <a:spcPts val="0"/>
              </a:spcAft>
              <a:buClr>
                <a:schemeClr val="dk1"/>
              </a:buClr>
              <a:buSzPts val="2100"/>
              <a:buChar char="•"/>
              <a:defRPr sz="2377"/>
            </a:lvl7pPr>
            <a:lvl8pPr marL="4141557" lvl="7" indent="-409842" algn="l">
              <a:lnSpc>
                <a:spcPct val="90000"/>
              </a:lnSpc>
              <a:spcBef>
                <a:spcPts val="595"/>
              </a:spcBef>
              <a:spcAft>
                <a:spcPts val="0"/>
              </a:spcAft>
              <a:buClr>
                <a:schemeClr val="dk1"/>
              </a:buClr>
              <a:buSzPts val="2100"/>
              <a:buChar char="•"/>
              <a:defRPr sz="2377"/>
            </a:lvl8pPr>
            <a:lvl9pPr marL="4659251" lvl="8" indent="-409842" algn="l">
              <a:lnSpc>
                <a:spcPct val="90000"/>
              </a:lnSpc>
              <a:spcBef>
                <a:spcPts val="595"/>
              </a:spcBef>
              <a:spcAft>
                <a:spcPts val="0"/>
              </a:spcAft>
              <a:buClr>
                <a:schemeClr val="dk1"/>
              </a:buClr>
              <a:buSzPts val="2100"/>
              <a:buChar char="•"/>
              <a:defRPr sz="2377"/>
            </a:lvl9pPr>
          </a:lstStyle>
          <a:p>
            <a:endParaRPr/>
          </a:p>
        </p:txBody>
      </p:sp>
      <p:sp>
        <p:nvSpPr>
          <p:cNvPr id="57" name="Google Shape;57;p13"/>
          <p:cNvSpPr txBox="1">
            <a:spLocks noGrp="1"/>
          </p:cNvSpPr>
          <p:nvPr>
            <p:ph type="body" idx="2"/>
          </p:nvPr>
        </p:nvSpPr>
        <p:spPr>
          <a:xfrm>
            <a:off x="748922" y="1560671"/>
            <a:ext cx="3506757" cy="2891337"/>
          </a:xfrm>
          <a:prstGeom prst="rect">
            <a:avLst/>
          </a:prstGeom>
          <a:noFill/>
          <a:ln>
            <a:noFill/>
          </a:ln>
        </p:spPr>
        <p:txBody>
          <a:bodyPr spcFirstLastPara="1" wrap="square" lIns="91425" tIns="45700" rIns="91425" bIns="45700" anchor="t" anchorCtr="0">
            <a:normAutofit/>
          </a:bodyPr>
          <a:lstStyle>
            <a:lvl1pPr marL="517694" lvl="0" indent="-258846" algn="l">
              <a:lnSpc>
                <a:spcPct val="90000"/>
              </a:lnSpc>
              <a:spcBef>
                <a:spcPts val="1189"/>
              </a:spcBef>
              <a:spcAft>
                <a:spcPts val="0"/>
              </a:spcAft>
              <a:buClr>
                <a:schemeClr val="dk1"/>
              </a:buClr>
              <a:buSzPts val="1680"/>
              <a:buNone/>
              <a:defRPr sz="1902"/>
            </a:lvl1pPr>
            <a:lvl2pPr marL="1035390" lvl="1" indent="-258846" algn="l">
              <a:lnSpc>
                <a:spcPct val="90000"/>
              </a:lnSpc>
              <a:spcBef>
                <a:spcPts val="595"/>
              </a:spcBef>
              <a:spcAft>
                <a:spcPts val="0"/>
              </a:spcAft>
              <a:buClr>
                <a:schemeClr val="dk1"/>
              </a:buClr>
              <a:buSzPts val="1470"/>
              <a:buNone/>
              <a:defRPr sz="1663"/>
            </a:lvl2pPr>
            <a:lvl3pPr marL="1553082" lvl="2" indent="-258846" algn="l">
              <a:lnSpc>
                <a:spcPct val="90000"/>
              </a:lnSpc>
              <a:spcBef>
                <a:spcPts val="595"/>
              </a:spcBef>
              <a:spcAft>
                <a:spcPts val="0"/>
              </a:spcAft>
              <a:buClr>
                <a:schemeClr val="dk1"/>
              </a:buClr>
              <a:buSzPts val="1260"/>
              <a:buNone/>
              <a:defRPr sz="1428"/>
            </a:lvl3pPr>
            <a:lvl4pPr marL="2070778" lvl="3" indent="-258846" algn="l">
              <a:lnSpc>
                <a:spcPct val="90000"/>
              </a:lnSpc>
              <a:spcBef>
                <a:spcPts val="595"/>
              </a:spcBef>
              <a:spcAft>
                <a:spcPts val="0"/>
              </a:spcAft>
              <a:buClr>
                <a:schemeClr val="dk1"/>
              </a:buClr>
              <a:buSzPts val="1050"/>
              <a:buNone/>
              <a:defRPr sz="1189"/>
            </a:lvl4pPr>
            <a:lvl5pPr marL="2588472" lvl="4" indent="-258846" algn="l">
              <a:lnSpc>
                <a:spcPct val="90000"/>
              </a:lnSpc>
              <a:spcBef>
                <a:spcPts val="595"/>
              </a:spcBef>
              <a:spcAft>
                <a:spcPts val="0"/>
              </a:spcAft>
              <a:buClr>
                <a:schemeClr val="dk1"/>
              </a:buClr>
              <a:buSzPts val="1050"/>
              <a:buNone/>
              <a:defRPr sz="1189"/>
            </a:lvl5pPr>
            <a:lvl6pPr marL="3106168" lvl="5" indent="-258846" algn="l">
              <a:lnSpc>
                <a:spcPct val="90000"/>
              </a:lnSpc>
              <a:spcBef>
                <a:spcPts val="595"/>
              </a:spcBef>
              <a:spcAft>
                <a:spcPts val="0"/>
              </a:spcAft>
              <a:buClr>
                <a:schemeClr val="dk1"/>
              </a:buClr>
              <a:buSzPts val="1050"/>
              <a:buNone/>
              <a:defRPr sz="1189"/>
            </a:lvl6pPr>
            <a:lvl7pPr marL="3623861" lvl="6" indent="-258846" algn="l">
              <a:lnSpc>
                <a:spcPct val="90000"/>
              </a:lnSpc>
              <a:spcBef>
                <a:spcPts val="595"/>
              </a:spcBef>
              <a:spcAft>
                <a:spcPts val="0"/>
              </a:spcAft>
              <a:buClr>
                <a:schemeClr val="dk1"/>
              </a:buClr>
              <a:buSzPts val="1050"/>
              <a:buNone/>
              <a:defRPr sz="1189"/>
            </a:lvl7pPr>
            <a:lvl8pPr marL="4141557" lvl="7" indent="-258846" algn="l">
              <a:lnSpc>
                <a:spcPct val="90000"/>
              </a:lnSpc>
              <a:spcBef>
                <a:spcPts val="595"/>
              </a:spcBef>
              <a:spcAft>
                <a:spcPts val="0"/>
              </a:spcAft>
              <a:buClr>
                <a:schemeClr val="dk1"/>
              </a:buClr>
              <a:buSzPts val="1050"/>
              <a:buNone/>
              <a:defRPr sz="1189"/>
            </a:lvl8pPr>
            <a:lvl9pPr marL="4659251" lvl="8" indent="-258846" algn="l">
              <a:lnSpc>
                <a:spcPct val="90000"/>
              </a:lnSpc>
              <a:spcBef>
                <a:spcPts val="595"/>
              </a:spcBef>
              <a:spcAft>
                <a:spcPts val="0"/>
              </a:spcAft>
              <a:buClr>
                <a:schemeClr val="dk1"/>
              </a:buClr>
              <a:buSzPts val="1050"/>
              <a:buNone/>
              <a:defRPr sz="1189"/>
            </a:lvl9pPr>
          </a:lstStyle>
          <a:p>
            <a:endParaRPr/>
          </a:p>
        </p:txBody>
      </p:sp>
      <p:sp>
        <p:nvSpPr>
          <p:cNvPr id="58" name="Google Shape;58;p13"/>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748922" y="346816"/>
            <a:ext cx="3506757" cy="121385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803"/>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a:spLocks noGrp="1"/>
          </p:cNvSpPr>
          <p:nvPr>
            <p:ph type="pic" idx="2"/>
          </p:nvPr>
        </p:nvSpPr>
        <p:spPr>
          <a:xfrm>
            <a:off x="4622352" y="749027"/>
            <a:ext cx="5504349" cy="3696961"/>
          </a:xfrm>
          <a:prstGeom prst="rect">
            <a:avLst/>
          </a:prstGeom>
          <a:noFill/>
          <a:ln>
            <a:noFill/>
          </a:ln>
        </p:spPr>
      </p:sp>
      <p:sp>
        <p:nvSpPr>
          <p:cNvPr id="64" name="Google Shape;64;p14"/>
          <p:cNvSpPr txBox="1">
            <a:spLocks noGrp="1"/>
          </p:cNvSpPr>
          <p:nvPr>
            <p:ph type="body" idx="1"/>
          </p:nvPr>
        </p:nvSpPr>
        <p:spPr>
          <a:xfrm>
            <a:off x="748922" y="1560671"/>
            <a:ext cx="3506757" cy="2891337"/>
          </a:xfrm>
          <a:prstGeom prst="rect">
            <a:avLst/>
          </a:prstGeom>
          <a:noFill/>
          <a:ln>
            <a:noFill/>
          </a:ln>
        </p:spPr>
        <p:txBody>
          <a:bodyPr spcFirstLastPara="1" wrap="square" lIns="91425" tIns="45700" rIns="91425" bIns="45700" anchor="t" anchorCtr="0">
            <a:normAutofit/>
          </a:bodyPr>
          <a:lstStyle>
            <a:lvl1pPr marL="517694" lvl="0" indent="-258846" algn="l">
              <a:lnSpc>
                <a:spcPct val="90000"/>
              </a:lnSpc>
              <a:spcBef>
                <a:spcPts val="1189"/>
              </a:spcBef>
              <a:spcAft>
                <a:spcPts val="0"/>
              </a:spcAft>
              <a:buClr>
                <a:schemeClr val="dk1"/>
              </a:buClr>
              <a:buSzPts val="1680"/>
              <a:buNone/>
              <a:defRPr sz="1902"/>
            </a:lvl1pPr>
            <a:lvl2pPr marL="1035390" lvl="1" indent="-258846" algn="l">
              <a:lnSpc>
                <a:spcPct val="90000"/>
              </a:lnSpc>
              <a:spcBef>
                <a:spcPts val="595"/>
              </a:spcBef>
              <a:spcAft>
                <a:spcPts val="0"/>
              </a:spcAft>
              <a:buClr>
                <a:schemeClr val="dk1"/>
              </a:buClr>
              <a:buSzPts val="1470"/>
              <a:buNone/>
              <a:defRPr sz="1663"/>
            </a:lvl2pPr>
            <a:lvl3pPr marL="1553082" lvl="2" indent="-258846" algn="l">
              <a:lnSpc>
                <a:spcPct val="90000"/>
              </a:lnSpc>
              <a:spcBef>
                <a:spcPts val="595"/>
              </a:spcBef>
              <a:spcAft>
                <a:spcPts val="0"/>
              </a:spcAft>
              <a:buClr>
                <a:schemeClr val="dk1"/>
              </a:buClr>
              <a:buSzPts val="1260"/>
              <a:buNone/>
              <a:defRPr sz="1428"/>
            </a:lvl3pPr>
            <a:lvl4pPr marL="2070778" lvl="3" indent="-258846" algn="l">
              <a:lnSpc>
                <a:spcPct val="90000"/>
              </a:lnSpc>
              <a:spcBef>
                <a:spcPts val="595"/>
              </a:spcBef>
              <a:spcAft>
                <a:spcPts val="0"/>
              </a:spcAft>
              <a:buClr>
                <a:schemeClr val="dk1"/>
              </a:buClr>
              <a:buSzPts val="1050"/>
              <a:buNone/>
              <a:defRPr sz="1189"/>
            </a:lvl4pPr>
            <a:lvl5pPr marL="2588472" lvl="4" indent="-258846" algn="l">
              <a:lnSpc>
                <a:spcPct val="90000"/>
              </a:lnSpc>
              <a:spcBef>
                <a:spcPts val="595"/>
              </a:spcBef>
              <a:spcAft>
                <a:spcPts val="0"/>
              </a:spcAft>
              <a:buClr>
                <a:schemeClr val="dk1"/>
              </a:buClr>
              <a:buSzPts val="1050"/>
              <a:buNone/>
              <a:defRPr sz="1189"/>
            </a:lvl5pPr>
            <a:lvl6pPr marL="3106168" lvl="5" indent="-258846" algn="l">
              <a:lnSpc>
                <a:spcPct val="90000"/>
              </a:lnSpc>
              <a:spcBef>
                <a:spcPts val="595"/>
              </a:spcBef>
              <a:spcAft>
                <a:spcPts val="0"/>
              </a:spcAft>
              <a:buClr>
                <a:schemeClr val="dk1"/>
              </a:buClr>
              <a:buSzPts val="1050"/>
              <a:buNone/>
              <a:defRPr sz="1189"/>
            </a:lvl6pPr>
            <a:lvl7pPr marL="3623861" lvl="6" indent="-258846" algn="l">
              <a:lnSpc>
                <a:spcPct val="90000"/>
              </a:lnSpc>
              <a:spcBef>
                <a:spcPts val="595"/>
              </a:spcBef>
              <a:spcAft>
                <a:spcPts val="0"/>
              </a:spcAft>
              <a:buClr>
                <a:schemeClr val="dk1"/>
              </a:buClr>
              <a:buSzPts val="1050"/>
              <a:buNone/>
              <a:defRPr sz="1189"/>
            </a:lvl7pPr>
            <a:lvl8pPr marL="4141557" lvl="7" indent="-258846" algn="l">
              <a:lnSpc>
                <a:spcPct val="90000"/>
              </a:lnSpc>
              <a:spcBef>
                <a:spcPts val="595"/>
              </a:spcBef>
              <a:spcAft>
                <a:spcPts val="0"/>
              </a:spcAft>
              <a:buClr>
                <a:schemeClr val="dk1"/>
              </a:buClr>
              <a:buSzPts val="1050"/>
              <a:buNone/>
              <a:defRPr sz="1189"/>
            </a:lvl8pPr>
            <a:lvl9pPr marL="4659251" lvl="8" indent="-258846" algn="l">
              <a:lnSpc>
                <a:spcPct val="90000"/>
              </a:lnSpc>
              <a:spcBef>
                <a:spcPts val="595"/>
              </a:spcBef>
              <a:spcAft>
                <a:spcPts val="0"/>
              </a:spcAft>
              <a:buClr>
                <a:schemeClr val="dk1"/>
              </a:buClr>
              <a:buSzPts val="1050"/>
              <a:buNone/>
              <a:defRPr sz="1189"/>
            </a:lvl9pPr>
          </a:lstStyle>
          <a:p>
            <a:endParaRPr/>
          </a:p>
        </p:txBody>
      </p:sp>
      <p:sp>
        <p:nvSpPr>
          <p:cNvPr id="65" name="Google Shape;65;p14"/>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3786009" y="-1653648"/>
            <a:ext cx="3300772" cy="9377780"/>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6748733" y="1309078"/>
            <a:ext cx="4408656" cy="234444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1991888" y="-967412"/>
            <a:ext cx="4408656" cy="6897425"/>
          </a:xfrm>
          <a:prstGeom prst="rect">
            <a:avLst/>
          </a:prstGeom>
          <a:noFill/>
          <a:ln>
            <a:noFill/>
          </a:ln>
        </p:spPr>
        <p:txBody>
          <a:bodyPr spcFirstLastPara="1" wrap="square" lIns="91425" tIns="45700" rIns="91425" bIns="45700" anchor="t" anchorCtr="0">
            <a:normAutofit/>
          </a:bodyPr>
          <a:lstStyle>
            <a:lvl1pPr marL="517694" lvl="0" indent="-388269" algn="l">
              <a:lnSpc>
                <a:spcPct val="90000"/>
              </a:lnSpc>
              <a:spcBef>
                <a:spcPts val="1189"/>
              </a:spcBef>
              <a:spcAft>
                <a:spcPts val="0"/>
              </a:spcAft>
              <a:buClr>
                <a:schemeClr val="dk1"/>
              </a:buClr>
              <a:buSzPts val="1800"/>
              <a:buChar char="•"/>
              <a:defRPr/>
            </a:lvl1pPr>
            <a:lvl2pPr marL="1035390" lvl="1" indent="-388269" algn="l">
              <a:lnSpc>
                <a:spcPct val="90000"/>
              </a:lnSpc>
              <a:spcBef>
                <a:spcPts val="595"/>
              </a:spcBef>
              <a:spcAft>
                <a:spcPts val="0"/>
              </a:spcAft>
              <a:buClr>
                <a:schemeClr val="dk1"/>
              </a:buClr>
              <a:buSzPts val="1800"/>
              <a:buChar char="•"/>
              <a:defRPr/>
            </a:lvl2pPr>
            <a:lvl3pPr marL="1553082" lvl="2" indent="-388269" algn="l">
              <a:lnSpc>
                <a:spcPct val="90000"/>
              </a:lnSpc>
              <a:spcBef>
                <a:spcPts val="595"/>
              </a:spcBef>
              <a:spcAft>
                <a:spcPts val="0"/>
              </a:spcAft>
              <a:buClr>
                <a:schemeClr val="dk1"/>
              </a:buClr>
              <a:buSzPts val="1800"/>
              <a:buChar char="•"/>
              <a:defRPr/>
            </a:lvl3pPr>
            <a:lvl4pPr marL="2070778" lvl="3" indent="-388269" algn="l">
              <a:lnSpc>
                <a:spcPct val="90000"/>
              </a:lnSpc>
              <a:spcBef>
                <a:spcPts val="595"/>
              </a:spcBef>
              <a:spcAft>
                <a:spcPts val="0"/>
              </a:spcAft>
              <a:buClr>
                <a:schemeClr val="dk1"/>
              </a:buClr>
              <a:buSzPts val="1800"/>
              <a:buChar char="•"/>
              <a:defRPr/>
            </a:lvl4pPr>
            <a:lvl5pPr marL="2588472" lvl="4" indent="-388269" algn="l">
              <a:lnSpc>
                <a:spcPct val="90000"/>
              </a:lnSpc>
              <a:spcBef>
                <a:spcPts val="595"/>
              </a:spcBef>
              <a:spcAft>
                <a:spcPts val="0"/>
              </a:spcAft>
              <a:buClr>
                <a:schemeClr val="dk1"/>
              </a:buClr>
              <a:buSzPts val="1800"/>
              <a:buChar char="•"/>
              <a:defRPr/>
            </a:lvl5pPr>
            <a:lvl6pPr marL="3106168" lvl="5" indent="-388269" algn="l">
              <a:lnSpc>
                <a:spcPct val="90000"/>
              </a:lnSpc>
              <a:spcBef>
                <a:spcPts val="595"/>
              </a:spcBef>
              <a:spcAft>
                <a:spcPts val="0"/>
              </a:spcAft>
              <a:buClr>
                <a:schemeClr val="dk1"/>
              </a:buClr>
              <a:buSzPts val="1800"/>
              <a:buChar char="•"/>
              <a:defRPr/>
            </a:lvl6pPr>
            <a:lvl7pPr marL="3623861" lvl="6" indent="-388269" algn="l">
              <a:lnSpc>
                <a:spcPct val="90000"/>
              </a:lnSpc>
              <a:spcBef>
                <a:spcPts val="595"/>
              </a:spcBef>
              <a:spcAft>
                <a:spcPts val="0"/>
              </a:spcAft>
              <a:buClr>
                <a:schemeClr val="dk1"/>
              </a:buClr>
              <a:buSzPts val="1800"/>
              <a:buChar char="•"/>
              <a:defRPr/>
            </a:lvl7pPr>
            <a:lvl8pPr marL="4141557" lvl="7" indent="-388269" algn="l">
              <a:lnSpc>
                <a:spcPct val="90000"/>
              </a:lnSpc>
              <a:spcBef>
                <a:spcPts val="595"/>
              </a:spcBef>
              <a:spcAft>
                <a:spcPts val="0"/>
              </a:spcAft>
              <a:buClr>
                <a:schemeClr val="dk1"/>
              </a:buClr>
              <a:buSzPts val="1800"/>
              <a:buChar char="•"/>
              <a:defRPr/>
            </a:lvl8pPr>
            <a:lvl9pPr marL="4659251" lvl="8" indent="-388269" algn="l">
              <a:lnSpc>
                <a:spcPct val="90000"/>
              </a:lnSpc>
              <a:spcBef>
                <a:spcPts val="595"/>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747505" y="276973"/>
            <a:ext cx="9377780" cy="100552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620"/>
              <a:buFont typeface="Calibri"/>
              <a:buNone/>
              <a:defRPr sz="462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747505" y="1384855"/>
            <a:ext cx="9377780" cy="3300772"/>
          </a:xfrm>
          <a:prstGeom prst="rect">
            <a:avLst/>
          </a:prstGeom>
          <a:noFill/>
          <a:ln>
            <a:noFill/>
          </a:ln>
        </p:spPr>
        <p:txBody>
          <a:bodyPr spcFirstLastPara="1" wrap="square" lIns="91425" tIns="45700" rIns="91425" bIns="45700" anchor="t" anchorCtr="0">
            <a:normAutofit/>
          </a:bodyPr>
          <a:lstStyle>
            <a:lvl1pPr marL="457200" marR="0" lvl="0" indent="-415290" algn="l" rtl="0">
              <a:lnSpc>
                <a:spcPct val="90000"/>
              </a:lnSpc>
              <a:spcBef>
                <a:spcPts val="1050"/>
              </a:spcBef>
              <a:spcAft>
                <a:spcPts val="0"/>
              </a:spcAft>
              <a:buClr>
                <a:schemeClr val="dk1"/>
              </a:buClr>
              <a:buSzPts val="2940"/>
              <a:buFont typeface="Arial"/>
              <a:buChar char="•"/>
              <a:defRPr sz="294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525"/>
              </a:spcBef>
              <a:spcAft>
                <a:spcPts val="0"/>
              </a:spcAft>
              <a:buClr>
                <a:schemeClr val="dk1"/>
              </a:buClr>
              <a:buSzPts val="2520"/>
              <a:buFont typeface="Arial"/>
              <a:buChar char="•"/>
              <a:defRPr sz="2520" b="0" i="0" u="none" strike="noStrike" cap="none">
                <a:solidFill>
                  <a:schemeClr val="dk1"/>
                </a:solidFill>
                <a:latin typeface="Calibri"/>
                <a:ea typeface="Calibri"/>
                <a:cs typeface="Calibri"/>
                <a:sym typeface="Calibri"/>
              </a:defRPr>
            </a:lvl2pPr>
            <a:lvl3pPr marL="1371600" marR="0" lvl="2" indent="-361950" algn="l" rtl="0">
              <a:lnSpc>
                <a:spcPct val="90000"/>
              </a:lnSpc>
              <a:spcBef>
                <a:spcPts val="52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3pPr>
            <a:lvl4pPr marL="1828800" marR="0" lvl="3"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4pPr>
            <a:lvl5pPr marL="2286000" marR="0" lvl="4"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5pPr>
            <a:lvl6pPr marL="2743200" marR="0" lvl="5"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6pPr>
            <a:lvl7pPr marL="3200400" marR="0" lvl="6"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7pPr>
            <a:lvl8pPr marL="3657600" marR="0" lvl="7"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8pPr>
            <a:lvl9pPr marL="4114800" marR="0" lvl="8"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747506" y="4821706"/>
            <a:ext cx="2446377" cy="276971"/>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2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3601612" y="4821706"/>
            <a:ext cx="3669566" cy="276971"/>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28"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038"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7678907" y="4821706"/>
            <a:ext cx="2446377" cy="276971"/>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60"/>
              <a:buFont typeface="Arial"/>
              <a:buNone/>
              <a:defRPr sz="1428" b="0" i="0" u="none" strike="noStrike" cap="none">
                <a:solidFill>
                  <a:srgbClr val="888888"/>
                </a:solidFill>
                <a:latin typeface="Calibri"/>
                <a:ea typeface="Calibri"/>
                <a:cs typeface="Calibri"/>
                <a:sym typeface="Calibri"/>
              </a:defRPr>
            </a:lvl9pPr>
          </a:lstStyle>
          <a:p>
            <a:fld id="{00000000-1234-1234-1234-123412341234}" type="slidenum">
              <a:rPr lang="de-AT" smtClean="0"/>
              <a:pPr/>
              <a:t>‹Nr.›</a:t>
            </a:fld>
            <a:endParaRPr lang="de-AT"/>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85"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C062542-06CC-638F-8CF3-B7B1F33BA298}"/>
              </a:ext>
            </a:extLst>
          </p:cNvPr>
          <p:cNvGrpSpPr/>
          <p:nvPr/>
        </p:nvGrpSpPr>
        <p:grpSpPr>
          <a:xfrm>
            <a:off x="370894" y="-270430"/>
            <a:ext cx="4658400" cy="5478022"/>
            <a:chOff x="1593394" y="2219008"/>
            <a:chExt cx="4658400" cy="5478022"/>
          </a:xfrm>
        </p:grpSpPr>
        <p:grpSp>
          <p:nvGrpSpPr>
            <p:cNvPr id="3" name="Google Shape;95;p17">
              <a:extLst>
                <a:ext uri="{FF2B5EF4-FFF2-40B4-BE49-F238E27FC236}">
                  <a16:creationId xmlns:a16="http://schemas.microsoft.com/office/drawing/2014/main" id="{39DCE834-AECC-0183-CBE5-A14D42A9E340}"/>
                </a:ext>
              </a:extLst>
            </p:cNvPr>
            <p:cNvGrpSpPr/>
            <p:nvPr/>
          </p:nvGrpSpPr>
          <p:grpSpPr>
            <a:xfrm>
              <a:off x="1593394" y="2761387"/>
              <a:ext cx="4658400" cy="4658400"/>
              <a:chOff x="1247274" y="1077809"/>
              <a:chExt cx="7382832" cy="7257471"/>
            </a:xfrm>
            <a:gradFill>
              <a:gsLst>
                <a:gs pos="31000">
                  <a:srgbClr val="338AFF"/>
                </a:gs>
                <a:gs pos="68000">
                  <a:srgbClr val="FF9A03"/>
                </a:gs>
                <a:gs pos="60000">
                  <a:srgbClr val="6ABA0A"/>
                </a:gs>
                <a:gs pos="40000">
                  <a:srgbClr val="6ABA0A"/>
                </a:gs>
              </a:gsLst>
              <a:lin ang="2700000" scaled="1"/>
            </a:gradFill>
          </p:grpSpPr>
          <p:sp>
            <p:nvSpPr>
              <p:cNvPr id="7" name="Google Shape;96;p17">
                <a:extLst>
                  <a:ext uri="{FF2B5EF4-FFF2-40B4-BE49-F238E27FC236}">
                    <a16:creationId xmlns:a16="http://schemas.microsoft.com/office/drawing/2014/main" id="{CC9F62BB-86E1-66B6-747A-B04173E133F9}"/>
                  </a:ext>
                </a:extLst>
              </p:cNvPr>
              <p:cNvSpPr/>
              <p:nvPr/>
            </p:nvSpPr>
            <p:spPr>
              <a:xfrm>
                <a:off x="1503320" y="1077809"/>
                <a:ext cx="7106652" cy="7106652"/>
              </a:xfrm>
              <a:prstGeom prst="ellipse">
                <a:avLst/>
              </a:prstGeom>
              <a:grpFill/>
              <a:ln>
                <a:noFill/>
              </a:ln>
            </p:spPr>
            <p:txBody>
              <a:bodyPr spcFirstLastPara="1" wrap="square" lIns="91425" tIns="45700" rIns="91425" bIns="45700" anchor="ctr" anchorCtr="0">
                <a:noAutofit/>
              </a:bodyPr>
              <a:lstStyle/>
              <a:p>
                <a:pPr algn="ctr">
                  <a:buSzPts val="1800"/>
                </a:pPr>
                <a:endParaRPr sz="1800" dirty="0">
                  <a:solidFill>
                    <a:schemeClr val="lt1"/>
                  </a:solidFill>
                  <a:latin typeface="Calibri"/>
                  <a:ea typeface="Calibri"/>
                  <a:cs typeface="Calibri"/>
                  <a:sym typeface="Calibri"/>
                </a:endParaRPr>
              </a:p>
            </p:txBody>
          </p:sp>
          <p:sp>
            <p:nvSpPr>
              <p:cNvPr id="8" name="Google Shape;97;p17">
                <a:extLst>
                  <a:ext uri="{FF2B5EF4-FFF2-40B4-BE49-F238E27FC236}">
                    <a16:creationId xmlns:a16="http://schemas.microsoft.com/office/drawing/2014/main" id="{6517DDB2-769D-BB0D-02BB-1DEB07B167D3}"/>
                  </a:ext>
                </a:extLst>
              </p:cNvPr>
              <p:cNvSpPr/>
              <p:nvPr/>
            </p:nvSpPr>
            <p:spPr>
              <a:xfrm>
                <a:off x="1247274" y="1165715"/>
                <a:ext cx="7106652" cy="7106652"/>
              </a:xfrm>
              <a:prstGeom prst="ellipse">
                <a:avLst/>
              </a:prstGeom>
              <a:gradFill>
                <a:gsLst>
                  <a:gs pos="35000">
                    <a:srgbClr val="338AFF"/>
                  </a:gs>
                  <a:gs pos="68000">
                    <a:srgbClr val="FF9A03"/>
                  </a:gs>
                  <a:gs pos="60000">
                    <a:srgbClr val="6ABA0A"/>
                  </a:gs>
                  <a:gs pos="45000">
                    <a:srgbClr val="6ABA0A"/>
                  </a:gs>
                </a:gsLst>
                <a:lin ang="2700000" scaled="1"/>
              </a:gra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4" name="Google Shape;98;p17">
                <a:extLst>
                  <a:ext uri="{FF2B5EF4-FFF2-40B4-BE49-F238E27FC236}">
                    <a16:creationId xmlns:a16="http://schemas.microsoft.com/office/drawing/2014/main" id="{82F50B6F-DC1D-7291-DB81-B4BFCE5A62D0}"/>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4" name="TextBox 3">
              <a:extLst>
                <a:ext uri="{FF2B5EF4-FFF2-40B4-BE49-F238E27FC236}">
                  <a16:creationId xmlns:a16="http://schemas.microsoft.com/office/drawing/2014/main" id="{083C5C36-8666-35E4-BBCC-20EA4DBA6637}"/>
                </a:ext>
              </a:extLst>
            </p:cNvPr>
            <p:cNvSpPr txBox="1"/>
            <p:nvPr/>
          </p:nvSpPr>
          <p:spPr>
            <a:xfrm rot="18780000">
              <a:off x="1178763" y="3623476"/>
              <a:ext cx="3732266" cy="923330"/>
            </a:xfrm>
            <a:prstGeom prst="rect">
              <a:avLst/>
            </a:prstGeom>
            <a:noFill/>
          </p:spPr>
          <p:txBody>
            <a:bodyPr wrap="square" rtlCol="0">
              <a:spAutoFit/>
            </a:bodyPr>
            <a:lstStyle/>
            <a:p>
              <a:pPr algn="ctr"/>
              <a:r>
                <a:rPr lang="de-AT" sz="1800" b="1" dirty="0">
                  <a:solidFill>
                    <a:schemeClr val="bg1"/>
                  </a:solidFill>
                  <a:latin typeface="Libre Franklin ExtraBold" pitchFamily="2" charset="0"/>
                </a:rPr>
                <a:t>EU-WERTE UND  PARTIZIPATION IM DEMOKRATISCHEN LEBEN</a:t>
              </a:r>
            </a:p>
          </p:txBody>
        </p:sp>
        <p:sp>
          <p:nvSpPr>
            <p:cNvPr id="5" name="TextBox 4">
              <a:extLst>
                <a:ext uri="{FF2B5EF4-FFF2-40B4-BE49-F238E27FC236}">
                  <a16:creationId xmlns:a16="http://schemas.microsoft.com/office/drawing/2014/main" id="{4F64ED46-42FA-F11F-6D22-39110655F9D4}"/>
                </a:ext>
              </a:extLst>
            </p:cNvPr>
            <p:cNvSpPr txBox="1"/>
            <p:nvPr/>
          </p:nvSpPr>
          <p:spPr>
            <a:xfrm rot="18780000">
              <a:off x="2466534" y="4740572"/>
              <a:ext cx="3018165" cy="923330"/>
            </a:xfrm>
            <a:prstGeom prst="rect">
              <a:avLst/>
            </a:prstGeom>
            <a:noFill/>
          </p:spPr>
          <p:txBody>
            <a:bodyPr wrap="square">
              <a:spAutoFit/>
            </a:bodyPr>
            <a:lstStyle/>
            <a:p>
              <a:pPr algn="ctr"/>
              <a:r>
                <a:rPr lang="de-AT" sz="1800" b="1" dirty="0">
                  <a:solidFill>
                    <a:schemeClr val="bg1"/>
                  </a:solidFill>
                  <a:latin typeface="Libre Franklin ExtraBold" pitchFamily="2" charset="0"/>
                </a:rPr>
                <a:t>GRÜNE UND </a:t>
              </a:r>
              <a:br>
                <a:rPr lang="de-AT" sz="1800" b="1" dirty="0">
                  <a:solidFill>
                    <a:schemeClr val="bg1"/>
                  </a:solidFill>
                  <a:latin typeface="Libre Franklin ExtraBold" pitchFamily="2" charset="0"/>
                </a:rPr>
              </a:br>
              <a:r>
                <a:rPr lang="de-AT" sz="1800" b="1" dirty="0">
                  <a:solidFill>
                    <a:schemeClr val="bg1"/>
                  </a:solidFill>
                  <a:latin typeface="Libre Franklin ExtraBold" pitchFamily="2" charset="0"/>
                </a:rPr>
                <a:t>UMWELTFREUNDLICHE</a:t>
              </a:r>
              <a:br>
                <a:rPr lang="de-AT" sz="1800" b="1" dirty="0">
                  <a:solidFill>
                    <a:schemeClr val="bg1"/>
                  </a:solidFill>
                  <a:latin typeface="Libre Franklin ExtraBold" pitchFamily="2" charset="0"/>
                </a:rPr>
              </a:br>
              <a:r>
                <a:rPr lang="de-AT" sz="1800" b="1" dirty="0">
                  <a:solidFill>
                    <a:schemeClr val="bg1"/>
                  </a:solidFill>
                  <a:latin typeface="Libre Franklin ExtraBold" pitchFamily="2" charset="0"/>
                </a:rPr>
                <a:t>LEBENSTILE</a:t>
              </a:r>
            </a:p>
          </p:txBody>
        </p:sp>
        <p:sp>
          <p:nvSpPr>
            <p:cNvPr id="6" name="TextBox 5">
              <a:extLst>
                <a:ext uri="{FF2B5EF4-FFF2-40B4-BE49-F238E27FC236}">
                  <a16:creationId xmlns:a16="http://schemas.microsoft.com/office/drawing/2014/main" id="{906D6848-F336-9218-2E7D-519848277525}"/>
                </a:ext>
              </a:extLst>
            </p:cNvPr>
            <p:cNvSpPr txBox="1"/>
            <p:nvPr/>
          </p:nvSpPr>
          <p:spPr>
            <a:xfrm rot="18780000">
              <a:off x="3560783" y="5864782"/>
              <a:ext cx="3018165" cy="646331"/>
            </a:xfrm>
            <a:prstGeom prst="rect">
              <a:avLst/>
            </a:prstGeom>
            <a:noFill/>
          </p:spPr>
          <p:txBody>
            <a:bodyPr wrap="square">
              <a:spAutoFit/>
            </a:bodyPr>
            <a:lstStyle/>
            <a:p>
              <a:pPr algn="ctr"/>
              <a:r>
                <a:rPr lang="de-AT" sz="1800" b="1" dirty="0">
                  <a:solidFill>
                    <a:schemeClr val="bg1"/>
                  </a:solidFill>
                  <a:latin typeface="Libre Franklin ExtraBold" pitchFamily="2" charset="0"/>
                </a:rPr>
                <a:t>DIVERSITÄT UND</a:t>
              </a:r>
              <a:br>
                <a:rPr lang="de-AT" sz="1800" b="1" dirty="0">
                  <a:solidFill>
                    <a:schemeClr val="bg1"/>
                  </a:solidFill>
                  <a:latin typeface="Libre Franklin ExtraBold" pitchFamily="2" charset="0"/>
                </a:rPr>
              </a:br>
              <a:r>
                <a:rPr lang="de-AT" sz="1800" b="1" dirty="0">
                  <a:solidFill>
                    <a:schemeClr val="bg1"/>
                  </a:solidFill>
                  <a:latin typeface="Libre Franklin ExtraBold" pitchFamily="2" charset="0"/>
                </a:rPr>
                <a:t>INKLUSION</a:t>
              </a:r>
            </a:p>
          </p:txBody>
        </p:sp>
      </p:grpSp>
      <p:pic>
        <p:nvPicPr>
          <p:cNvPr id="16" name="Google Shape;93;p17">
            <a:extLst>
              <a:ext uri="{FF2B5EF4-FFF2-40B4-BE49-F238E27FC236}">
                <a16:creationId xmlns:a16="http://schemas.microsoft.com/office/drawing/2014/main" id="{1FD0C8BA-D45E-FDE9-2CCA-8D12AE1AAC11}"/>
              </a:ext>
            </a:extLst>
          </p:cNvPr>
          <p:cNvPicPr preferRelativeResize="0"/>
          <p:nvPr/>
        </p:nvPicPr>
        <p:blipFill rotWithShape="1">
          <a:blip r:embed="rId2">
            <a:alphaModFix/>
          </a:blip>
          <a:srcRect/>
          <a:stretch/>
        </p:blipFill>
        <p:spPr>
          <a:xfrm>
            <a:off x="5825424" y="328373"/>
            <a:ext cx="4790367" cy="2636516"/>
          </a:xfrm>
          <a:prstGeom prst="rect">
            <a:avLst/>
          </a:prstGeom>
          <a:noFill/>
          <a:ln>
            <a:noFill/>
          </a:ln>
        </p:spPr>
      </p:pic>
      <p:sp>
        <p:nvSpPr>
          <p:cNvPr id="17" name="Google Shape;105;p17">
            <a:extLst>
              <a:ext uri="{FF2B5EF4-FFF2-40B4-BE49-F238E27FC236}">
                <a16:creationId xmlns:a16="http://schemas.microsoft.com/office/drawing/2014/main" id="{6B23D320-BD08-399C-2532-09422A0C4A5C}"/>
              </a:ext>
            </a:extLst>
          </p:cNvPr>
          <p:cNvSpPr txBox="1"/>
          <p:nvPr/>
        </p:nvSpPr>
        <p:spPr>
          <a:xfrm>
            <a:off x="6821772" y="2998234"/>
            <a:ext cx="2374232"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800" b="1" i="0" u="none" strike="noStrike" cap="none" dirty="0">
                <a:solidFill>
                  <a:schemeClr val="accent1"/>
                </a:solidFill>
                <a:latin typeface="Arial"/>
                <a:ea typeface="Arial"/>
                <a:cs typeface="Arial"/>
                <a:sym typeface="Arial"/>
              </a:rPr>
              <a:t>www.eu365.eu</a:t>
            </a:r>
            <a:endParaRPr sz="1400" b="1" i="0" u="none" strike="noStrike" cap="none" dirty="0">
              <a:solidFill>
                <a:srgbClr val="000000"/>
              </a:solidFill>
              <a:latin typeface="Arial"/>
              <a:ea typeface="Arial"/>
              <a:cs typeface="Arial"/>
              <a:sym typeface="Arial"/>
            </a:endParaRPr>
          </a:p>
        </p:txBody>
      </p:sp>
      <p:sp>
        <p:nvSpPr>
          <p:cNvPr id="18" name="TextBox 17">
            <a:extLst>
              <a:ext uri="{FF2B5EF4-FFF2-40B4-BE49-F238E27FC236}">
                <a16:creationId xmlns:a16="http://schemas.microsoft.com/office/drawing/2014/main" id="{801E53AA-4BA4-E595-5EC4-5566006E432A}"/>
              </a:ext>
            </a:extLst>
          </p:cNvPr>
          <p:cNvSpPr txBox="1"/>
          <p:nvPr/>
        </p:nvSpPr>
        <p:spPr>
          <a:xfrm>
            <a:off x="7062405" y="3543721"/>
            <a:ext cx="2933699" cy="830997"/>
          </a:xfrm>
          <a:prstGeom prst="rect">
            <a:avLst/>
          </a:prstGeom>
          <a:noFill/>
        </p:spPr>
        <p:txBody>
          <a:bodyPr wrap="square">
            <a:spAutoFit/>
          </a:bodyPr>
          <a:lstStyle/>
          <a:p>
            <a:pPr algn="just"/>
            <a:r>
              <a:rPr lang="en-US" sz="800" dirty="0">
                <a:solidFill>
                  <a:srgbClr val="000000"/>
                </a:solidFill>
                <a:effectLst/>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a:p>
            <a:pPr algn="just"/>
            <a:r>
              <a:rPr lang="en-US" sz="800" dirty="0">
                <a:solidFill>
                  <a:srgbClr val="000000"/>
                </a:solidFill>
                <a:effectLst/>
              </a:rPr>
              <a:t>Agreement Number: 2021-1-AT01-KA210-VET-000034603</a:t>
            </a:r>
          </a:p>
        </p:txBody>
      </p:sp>
      <p:pic>
        <p:nvPicPr>
          <p:cNvPr id="19" name="Picture 18">
            <a:extLst>
              <a:ext uri="{FF2B5EF4-FFF2-40B4-BE49-F238E27FC236}">
                <a16:creationId xmlns:a16="http://schemas.microsoft.com/office/drawing/2014/main" id="{672DDE1D-11E4-228D-1DF7-581970D4415A}"/>
              </a:ext>
            </a:extLst>
          </p:cNvPr>
          <p:cNvPicPr>
            <a:picLocks noChangeAspect="1"/>
          </p:cNvPicPr>
          <p:nvPr/>
        </p:nvPicPr>
        <p:blipFill>
          <a:blip r:embed="rId3"/>
          <a:stretch>
            <a:fillRect/>
          </a:stretch>
        </p:blipFill>
        <p:spPr>
          <a:xfrm>
            <a:off x="6139045" y="3497886"/>
            <a:ext cx="910656" cy="922665"/>
          </a:xfrm>
          <a:prstGeom prst="rect">
            <a:avLst/>
          </a:prstGeom>
        </p:spPr>
      </p:pic>
      <p:sp>
        <p:nvSpPr>
          <p:cNvPr id="21" name="Rectangle 1">
            <a:extLst>
              <a:ext uri="{FF2B5EF4-FFF2-40B4-BE49-F238E27FC236}">
                <a16:creationId xmlns:a16="http://schemas.microsoft.com/office/drawing/2014/main" id="{09A587D8-D763-1D13-1D57-AA263CF1D319}"/>
              </a:ext>
            </a:extLst>
          </p:cNvPr>
          <p:cNvSpPr>
            <a:spLocks noChangeArrowheads="1"/>
          </p:cNvSpPr>
          <p:nvPr/>
        </p:nvSpPr>
        <p:spPr bwMode="auto">
          <a:xfrm>
            <a:off x="7062405" y="4409342"/>
            <a:ext cx="324709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900" b="0" i="0" u="none" strike="noStrike" cap="none" normalizeH="0" baseline="0" dirty="0">
                <a:ln>
                  <a:noFill/>
                </a:ln>
                <a:solidFill>
                  <a:schemeClr val="bg2"/>
                </a:solidFill>
                <a:effectLst/>
                <a:latin typeface="Arial" panose="020B0604020202020204" pitchFamily="34" charset="0"/>
              </a:rPr>
              <a:t>                </a:t>
            </a:r>
            <a:br>
              <a:rPr kumimoji="0" lang="de-DE" altLang="de-DE" sz="900" b="0" i="0" u="none" strike="noStrike" cap="none" normalizeH="0" baseline="0" dirty="0">
                <a:ln>
                  <a:noFill/>
                </a:ln>
                <a:solidFill>
                  <a:schemeClr val="bg2"/>
                </a:solidFill>
                <a:effectLst/>
                <a:latin typeface="Arial" panose="020B0604020202020204" pitchFamily="34" charset="0"/>
              </a:rPr>
            </a:br>
            <a:r>
              <a:rPr lang="de-DE" altLang="de-DE" sz="900" dirty="0">
                <a:solidFill>
                  <a:schemeClr val="bg2"/>
                </a:solidFill>
              </a:rPr>
              <a:t>This work is licensed under a Creative Commons Attribution-NonCommercial-ShareAlike 2.0 Generic License. </a:t>
            </a:r>
          </a:p>
        </p:txBody>
      </p:sp>
      <p:pic>
        <p:nvPicPr>
          <p:cNvPr id="22" name="Picture 21">
            <a:extLst>
              <a:ext uri="{FF2B5EF4-FFF2-40B4-BE49-F238E27FC236}">
                <a16:creationId xmlns:a16="http://schemas.microsoft.com/office/drawing/2014/main" id="{3D0F2F79-EE54-6557-173D-3E938892CD80}"/>
              </a:ext>
            </a:extLst>
          </p:cNvPr>
          <p:cNvPicPr>
            <a:picLocks noChangeAspect="1"/>
          </p:cNvPicPr>
          <p:nvPr/>
        </p:nvPicPr>
        <p:blipFill>
          <a:blip r:embed="rId4"/>
          <a:stretch>
            <a:fillRect/>
          </a:stretch>
        </p:blipFill>
        <p:spPr>
          <a:xfrm>
            <a:off x="6175273" y="4594631"/>
            <a:ext cx="838200" cy="295275"/>
          </a:xfrm>
          <a:prstGeom prst="rect">
            <a:avLst/>
          </a:prstGeom>
        </p:spPr>
      </p:pic>
    </p:spTree>
    <p:extLst>
      <p:ext uri="{BB962C8B-B14F-4D97-AF65-F5344CB8AC3E}">
        <p14:creationId xmlns:p14="http://schemas.microsoft.com/office/powerpoint/2010/main" val="2987841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Google Shape;997;p52">
            <a:extLst>
              <a:ext uri="{FF2B5EF4-FFF2-40B4-BE49-F238E27FC236}">
                <a16:creationId xmlns:a16="http://schemas.microsoft.com/office/drawing/2014/main" id="{3BE17B3E-F9CD-D607-B978-C65AF2139FC9}"/>
              </a:ext>
            </a:extLst>
          </p:cNvPr>
          <p:cNvPicPr preferRelativeResize="0"/>
          <p:nvPr/>
        </p:nvPicPr>
        <p:blipFill>
          <a:blip r:embed="rId2"/>
          <a:srcRect/>
          <a:stretch/>
        </p:blipFill>
        <p:spPr>
          <a:xfrm>
            <a:off x="4890517" y="294815"/>
            <a:ext cx="665462" cy="665462"/>
          </a:xfrm>
          <a:prstGeom prst="rect">
            <a:avLst/>
          </a:prstGeom>
          <a:noFill/>
          <a:ln>
            <a:noFill/>
          </a:ln>
        </p:spPr>
      </p:pic>
      <p:grpSp>
        <p:nvGrpSpPr>
          <p:cNvPr id="35" name="Google Shape;795;p45">
            <a:extLst>
              <a:ext uri="{FF2B5EF4-FFF2-40B4-BE49-F238E27FC236}">
                <a16:creationId xmlns:a16="http://schemas.microsoft.com/office/drawing/2014/main" id="{80695ABC-5724-B2B2-3625-EDA265A6A87F}"/>
              </a:ext>
            </a:extLst>
          </p:cNvPr>
          <p:cNvGrpSpPr/>
          <p:nvPr/>
        </p:nvGrpSpPr>
        <p:grpSpPr>
          <a:xfrm>
            <a:off x="373725" y="271919"/>
            <a:ext cx="4658400" cy="4658400"/>
            <a:chOff x="1247274" y="1077809"/>
            <a:chExt cx="7382832" cy="7257471"/>
          </a:xfrm>
        </p:grpSpPr>
        <p:sp>
          <p:nvSpPr>
            <p:cNvPr id="36" name="Google Shape;796;p45">
              <a:extLst>
                <a:ext uri="{FF2B5EF4-FFF2-40B4-BE49-F238E27FC236}">
                  <a16:creationId xmlns:a16="http://schemas.microsoft.com/office/drawing/2014/main" id="{D126A812-81A3-5535-2412-1CDBE636D8D5}"/>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7" name="Google Shape;797;p45">
              <a:extLst>
                <a:ext uri="{FF2B5EF4-FFF2-40B4-BE49-F238E27FC236}">
                  <a16:creationId xmlns:a16="http://schemas.microsoft.com/office/drawing/2014/main" id="{93829D21-C0F9-3B60-120B-F86D2D5E87C4}"/>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8;p45">
              <a:extLst>
                <a:ext uri="{FF2B5EF4-FFF2-40B4-BE49-F238E27FC236}">
                  <a16:creationId xmlns:a16="http://schemas.microsoft.com/office/drawing/2014/main" id="{C18E26AC-25FA-C505-6CE5-9DE66F5CC17F}"/>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SEPTEMBER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69375" y="1574137"/>
            <a:ext cx="4233043" cy="2545013"/>
          </a:xfrm>
          <a:prstGeom prst="rect">
            <a:avLst/>
          </a:prstGeom>
          <a:noFill/>
          <a:ln>
            <a:noFill/>
          </a:ln>
        </p:spPr>
        <p:txBody>
          <a:bodyPr spcFirstLastPara="1" wrap="square" lIns="91425" tIns="45700" rIns="91425" bIns="45700" anchor="ctr" anchorCtr="0">
            <a:noAutofit/>
          </a:bodyPr>
          <a:lstStyle/>
          <a:p>
            <a:pPr algn="ctr">
              <a:buSzPts val="3600"/>
            </a:pPr>
            <a:r>
              <a:rPr lang="de-DE" sz="1800" b="1" dirty="0">
                <a:solidFill>
                  <a:schemeClr val="bg1"/>
                </a:solidFill>
              </a:rPr>
              <a:t>Das kulturelle Erbe</a:t>
            </a:r>
          </a:p>
          <a:p>
            <a:pPr algn="ctr">
              <a:buSzPts val="3600"/>
            </a:pPr>
            <a:r>
              <a:rPr lang="de-DE" sz="1800" b="1" dirty="0">
                <a:solidFill>
                  <a:schemeClr val="bg1"/>
                </a:solidFill>
              </a:rPr>
              <a:t> bringt uns zusammen</a:t>
            </a:r>
            <a:r>
              <a:rPr lang="de-DE" sz="1800" dirty="0">
                <a:solidFill>
                  <a:schemeClr val="tx1"/>
                </a:solidFill>
              </a:rPr>
              <a:t>. Es trägt</a:t>
            </a:r>
          </a:p>
          <a:p>
            <a:pPr algn="ctr">
              <a:buSzPts val="3600"/>
            </a:pPr>
            <a:r>
              <a:rPr lang="de-DE" sz="1800" dirty="0">
                <a:solidFill>
                  <a:schemeClr val="tx1"/>
                </a:solidFill>
              </a:rPr>
              <a:t>zur Stärkung des sozialen Zusammenhalts, zur Förderung </a:t>
            </a:r>
          </a:p>
          <a:p>
            <a:pPr algn="ctr">
              <a:buSzPts val="3600"/>
            </a:pPr>
            <a:r>
              <a:rPr lang="de-DE" sz="1800" dirty="0">
                <a:solidFill>
                  <a:schemeClr val="tx1"/>
                </a:solidFill>
              </a:rPr>
              <a:t>von Toleranz und gegenseitigem Verständnis bei. Die </a:t>
            </a:r>
            <a:r>
              <a:rPr lang="de-DE" sz="1800" b="1" dirty="0">
                <a:solidFill>
                  <a:schemeClr val="tx1"/>
                </a:solidFill>
              </a:rPr>
              <a:t>kulturelle</a:t>
            </a:r>
            <a:r>
              <a:rPr lang="de-DE" sz="1800" dirty="0">
                <a:solidFill>
                  <a:schemeClr val="tx1"/>
                </a:solidFill>
              </a:rPr>
              <a:t> und </a:t>
            </a:r>
            <a:r>
              <a:rPr lang="de-DE" sz="1800" b="1" dirty="0">
                <a:solidFill>
                  <a:schemeClr val="tx1"/>
                </a:solidFill>
              </a:rPr>
              <a:t>sprachliche Vielfalt</a:t>
            </a:r>
            <a:r>
              <a:rPr lang="de-DE" sz="1800" dirty="0">
                <a:solidFill>
                  <a:schemeClr val="tx1"/>
                </a:solidFill>
              </a:rPr>
              <a:t> Europas ist </a:t>
            </a:r>
          </a:p>
          <a:p>
            <a:pPr algn="ctr">
              <a:buSzPts val="3600"/>
            </a:pPr>
            <a:r>
              <a:rPr lang="de-DE" sz="1800" dirty="0">
                <a:solidFill>
                  <a:schemeClr val="tx1"/>
                </a:solidFill>
              </a:rPr>
              <a:t>ein wesentlicher Teil des </a:t>
            </a:r>
          </a:p>
          <a:p>
            <a:pPr algn="ctr">
              <a:buSzPts val="3600"/>
            </a:pPr>
            <a:r>
              <a:rPr lang="de-DE" sz="1800" dirty="0">
                <a:solidFill>
                  <a:schemeClr val="tx1"/>
                </a:solidFill>
              </a:rPr>
              <a:t>kulturellen Erbes.</a:t>
            </a:r>
          </a:p>
          <a:p>
            <a:pPr algn="ctr">
              <a:buSzPts val="3600"/>
            </a:pPr>
            <a:r>
              <a:rPr lang="en-US" sz="1800" b="0" i="0" u="none" strike="noStrike" cap="none" dirty="0">
                <a:solidFill>
                  <a:schemeClr val="dk1"/>
                </a:solidFill>
                <a:latin typeface="Arial"/>
                <a:ea typeface="Arial"/>
                <a:cs typeface="Arial"/>
                <a:sym typeface="Arial"/>
              </a:rPr>
              <a:t>.</a:t>
            </a:r>
            <a:endParaRPr lang="en-US" sz="1800" b="0" i="0" u="none" strike="noStrike" cap="none" dirty="0">
              <a:solidFill>
                <a:srgbClr val="000000"/>
              </a:solidFill>
              <a:latin typeface="Arial"/>
              <a:ea typeface="Arial"/>
              <a:cs typeface="Arial"/>
              <a:sym typeface="Aria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746318"/>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Mariya Gabriel </a:t>
            </a:r>
            <a:endParaRPr lang="de-AT" sz="1050" dirty="0"/>
          </a:p>
          <a:p>
            <a:pPr algn="ctr">
              <a:buSzPts val="2400"/>
            </a:pPr>
            <a:r>
              <a:rPr lang="de-AT" sz="1600" i="1" dirty="0"/>
              <a:t>2022</a:t>
            </a:r>
            <a:endParaRPr lang="de-AT" sz="1600" dirty="0"/>
          </a:p>
          <a:p>
            <a:pPr algn="ctr">
              <a:buSzPts val="2400"/>
            </a:pPr>
            <a:r>
              <a:rPr lang="de-AT" sz="1050" i="1" dirty="0"/>
              <a:t>[adapted]</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337A64AF-365A-1DF2-7266-C89EB393CFB7}"/>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AFDEF319-62AF-F316-E590-C3B183820C29}"/>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B8316139-2C1C-3F8F-22B6-4D1DDD2ED2B0}"/>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D5C42594-8297-D61C-6681-0F3B05323993}"/>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a:t>
              </a:r>
            </a:p>
          </p:txBody>
        </p:sp>
      </p:grpSp>
    </p:spTree>
    <p:extLst>
      <p:ext uri="{BB962C8B-B14F-4D97-AF65-F5344CB8AC3E}">
        <p14:creationId xmlns:p14="http://schemas.microsoft.com/office/powerpoint/2010/main" val="1881704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Google Shape;1025;p53">
            <a:extLst>
              <a:ext uri="{FF2B5EF4-FFF2-40B4-BE49-F238E27FC236}">
                <a16:creationId xmlns:a16="http://schemas.microsoft.com/office/drawing/2014/main" id="{D5102660-058D-7C39-594E-12D7CB0FA447}"/>
              </a:ext>
            </a:extLst>
          </p:cNvPr>
          <p:cNvPicPr preferRelativeResize="0"/>
          <p:nvPr/>
        </p:nvPicPr>
        <p:blipFill>
          <a:blip r:embed="rId2"/>
          <a:srcRect/>
          <a:stretch/>
        </p:blipFill>
        <p:spPr>
          <a:xfrm>
            <a:off x="4866397" y="286357"/>
            <a:ext cx="659550" cy="659550"/>
          </a:xfrm>
          <a:prstGeom prst="rect">
            <a:avLst/>
          </a:prstGeom>
          <a:noFill/>
          <a:ln>
            <a:noFill/>
          </a:ln>
        </p:spPr>
      </p:pic>
      <p:grpSp>
        <p:nvGrpSpPr>
          <p:cNvPr id="35" name="Google Shape;795;p45">
            <a:extLst>
              <a:ext uri="{FF2B5EF4-FFF2-40B4-BE49-F238E27FC236}">
                <a16:creationId xmlns:a16="http://schemas.microsoft.com/office/drawing/2014/main" id="{F1F5DA42-CF59-74CD-1B16-73780E9DC4B9}"/>
              </a:ext>
            </a:extLst>
          </p:cNvPr>
          <p:cNvGrpSpPr/>
          <p:nvPr/>
        </p:nvGrpSpPr>
        <p:grpSpPr>
          <a:xfrm>
            <a:off x="373725" y="271919"/>
            <a:ext cx="4658400" cy="4658400"/>
            <a:chOff x="1247274" y="1077809"/>
            <a:chExt cx="7382832" cy="7257471"/>
          </a:xfrm>
        </p:grpSpPr>
        <p:sp>
          <p:nvSpPr>
            <p:cNvPr id="36" name="Google Shape;796;p45">
              <a:extLst>
                <a:ext uri="{FF2B5EF4-FFF2-40B4-BE49-F238E27FC236}">
                  <a16:creationId xmlns:a16="http://schemas.microsoft.com/office/drawing/2014/main" id="{E41876FD-484F-E9E0-C9EA-4515B7D53A76}"/>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7" name="Google Shape;797;p45">
              <a:extLst>
                <a:ext uri="{FF2B5EF4-FFF2-40B4-BE49-F238E27FC236}">
                  <a16:creationId xmlns:a16="http://schemas.microsoft.com/office/drawing/2014/main" id="{B98C89B0-53EE-5D95-EE9B-09DD39B36447}"/>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8;p45">
              <a:extLst>
                <a:ext uri="{FF2B5EF4-FFF2-40B4-BE49-F238E27FC236}">
                  <a16:creationId xmlns:a16="http://schemas.microsoft.com/office/drawing/2014/main" id="{E922D9A3-C5E6-13DF-5C62-07EF8FCA4755}"/>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OKTOBER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33354" y="1583136"/>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de-DE" sz="2000" b="1" dirty="0">
                <a:solidFill>
                  <a:schemeClr val="bg1"/>
                </a:solidFill>
              </a:rPr>
              <a:t>Vielfalt</a:t>
            </a:r>
            <a:r>
              <a:rPr lang="de-DE" sz="2000" dirty="0">
                <a:solidFill>
                  <a:schemeClr val="tx1"/>
                </a:solidFill>
              </a:rPr>
              <a:t> ist ein Wert und die Überzeugung,  dass wir alle als Person einzigartige Gaben und Fähigkeiten haben und in der Lage sind, </a:t>
            </a:r>
            <a:r>
              <a:rPr lang="de-DE" sz="2000" b="1" dirty="0">
                <a:solidFill>
                  <a:schemeClr val="bg1"/>
                </a:solidFill>
              </a:rPr>
              <a:t>die Welt zu gestalten und </a:t>
            </a:r>
          </a:p>
          <a:p>
            <a:pPr algn="ctr">
              <a:buSzPts val="3600"/>
            </a:pPr>
            <a:r>
              <a:rPr lang="de-DE" sz="2000" b="1" dirty="0">
                <a:solidFill>
                  <a:schemeClr val="bg1"/>
                </a:solidFill>
              </a:rPr>
              <a:t>zu verändern</a:t>
            </a:r>
            <a:r>
              <a:rPr lang="de-DE" sz="2000" dirty="0">
                <a:solidFill>
                  <a:schemeClr val="tx1"/>
                </a:solidFill>
              </a:rPr>
              <a:t>. </a:t>
            </a:r>
            <a:r>
              <a:rPr lang="de-DE" sz="2000" b="1" dirty="0">
                <a:solidFill>
                  <a:schemeClr val="tx1"/>
                </a:solidFill>
              </a:rPr>
              <a:t>Jeder und jede </a:t>
            </a:r>
          </a:p>
          <a:p>
            <a:pPr algn="ctr">
              <a:buSzPts val="3600"/>
            </a:pPr>
            <a:r>
              <a:rPr lang="de-DE" sz="2000" b="1" dirty="0">
                <a:solidFill>
                  <a:schemeClr val="tx1"/>
                </a:solidFill>
              </a:rPr>
              <a:t>von uns ist ein sehr wichtiger </a:t>
            </a:r>
          </a:p>
          <a:p>
            <a:pPr algn="ctr">
              <a:buSzPts val="3600"/>
            </a:pPr>
            <a:r>
              <a:rPr lang="de-DE" sz="2000" b="1" dirty="0">
                <a:solidFill>
                  <a:schemeClr val="tx1"/>
                </a:solidFill>
              </a:rPr>
              <a:t>Teil im Puzzle der Welt</a:t>
            </a:r>
            <a:r>
              <a:rPr lang="de-DE" sz="2000" dirty="0">
                <a:solidFill>
                  <a:schemeClr val="tx1"/>
                </a:solidFill>
              </a:rPr>
              <a:t>.</a:t>
            </a:r>
            <a:endParaRPr lang="en-US" sz="2000" dirty="0">
              <a:solidFill>
                <a:schemeClr val="tx1"/>
              </a:solidFil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907900"/>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Jana Skalková</a:t>
            </a:r>
          </a:p>
          <a:p>
            <a:pPr algn="ctr">
              <a:buSzPts val="2400"/>
            </a:pPr>
            <a:r>
              <a:rPr lang="de-AT" sz="1600" i="1" dirty="0"/>
              <a:t>2018 </a:t>
            </a:r>
            <a:endParaRPr lang="de-AT" sz="1600" dirty="0"/>
          </a:p>
          <a:p>
            <a:pPr algn="ctr">
              <a:buSzPts val="2400"/>
            </a:pPr>
            <a:r>
              <a:rPr lang="de-AT" sz="1050" i="1" dirty="0"/>
              <a:t>[adapted]  </a:t>
            </a:r>
            <a:endParaRPr lang="de-AT" sz="1050" dirty="0"/>
          </a:p>
          <a:p>
            <a:pPr algn="ctr">
              <a:buSzPts val="2400"/>
            </a:pP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D41AE52A-57FA-5E0B-9B11-702C6EF95A13}"/>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F9C6EDB0-FF78-A795-CBCF-2E28A587B2EE}"/>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E7DD83C9-AE23-6FB3-1825-235408F10899}"/>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3E9F7900-9767-65A7-64A6-BDB75E0517C1}"/>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3410579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Google Shape;1053;p54">
            <a:extLst>
              <a:ext uri="{FF2B5EF4-FFF2-40B4-BE49-F238E27FC236}">
                <a16:creationId xmlns:a16="http://schemas.microsoft.com/office/drawing/2014/main" id="{7B893EB4-75C2-A403-A51F-5430260B23B4}"/>
              </a:ext>
            </a:extLst>
          </p:cNvPr>
          <p:cNvPicPr preferRelativeResize="0"/>
          <p:nvPr/>
        </p:nvPicPr>
        <p:blipFill>
          <a:blip r:embed="rId2"/>
          <a:srcRect/>
          <a:stretch/>
        </p:blipFill>
        <p:spPr>
          <a:xfrm>
            <a:off x="4844097" y="319870"/>
            <a:ext cx="726869" cy="726869"/>
          </a:xfrm>
          <a:prstGeom prst="rect">
            <a:avLst/>
          </a:prstGeom>
          <a:noFill/>
          <a:ln>
            <a:noFill/>
          </a:ln>
        </p:spPr>
      </p:pic>
      <p:grpSp>
        <p:nvGrpSpPr>
          <p:cNvPr id="35" name="Google Shape;795;p45">
            <a:extLst>
              <a:ext uri="{FF2B5EF4-FFF2-40B4-BE49-F238E27FC236}">
                <a16:creationId xmlns:a16="http://schemas.microsoft.com/office/drawing/2014/main" id="{9853DA23-2640-F656-7717-DFCA1908E7D5}"/>
              </a:ext>
            </a:extLst>
          </p:cNvPr>
          <p:cNvGrpSpPr/>
          <p:nvPr/>
        </p:nvGrpSpPr>
        <p:grpSpPr>
          <a:xfrm>
            <a:off x="373725" y="271919"/>
            <a:ext cx="4658400" cy="4658400"/>
            <a:chOff x="1247274" y="1077809"/>
            <a:chExt cx="7382832" cy="7257471"/>
          </a:xfrm>
        </p:grpSpPr>
        <p:sp>
          <p:nvSpPr>
            <p:cNvPr id="36" name="Google Shape;796;p45">
              <a:extLst>
                <a:ext uri="{FF2B5EF4-FFF2-40B4-BE49-F238E27FC236}">
                  <a16:creationId xmlns:a16="http://schemas.microsoft.com/office/drawing/2014/main" id="{983C84EF-426E-0512-D82E-5DBAF19AD972}"/>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7" name="Google Shape;797;p45">
              <a:extLst>
                <a:ext uri="{FF2B5EF4-FFF2-40B4-BE49-F238E27FC236}">
                  <a16:creationId xmlns:a16="http://schemas.microsoft.com/office/drawing/2014/main" id="{FEF2E9D8-A9AC-4F42-52A0-D9D6343A9266}"/>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8;p45">
              <a:extLst>
                <a:ext uri="{FF2B5EF4-FFF2-40B4-BE49-F238E27FC236}">
                  <a16:creationId xmlns:a16="http://schemas.microsoft.com/office/drawing/2014/main" id="{B825862C-A392-5CA6-2A3D-2B407E689895}"/>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NOVEMBER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94352" y="1532123"/>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de-DE" sz="2000" dirty="0">
                <a:solidFill>
                  <a:schemeClr val="dk1"/>
                </a:solidFill>
              </a:rPr>
              <a:t>Um in einer globalen </a:t>
            </a:r>
          </a:p>
          <a:p>
            <a:pPr algn="ctr">
              <a:buSzPts val="3600"/>
            </a:pPr>
            <a:r>
              <a:rPr lang="de-DE" sz="2000" dirty="0">
                <a:solidFill>
                  <a:schemeClr val="dk1"/>
                </a:solidFill>
              </a:rPr>
              <a:t>Gesellschaft erfolgreich zu sein, müssen wir dem Bedürfnis nach </a:t>
            </a:r>
            <a:r>
              <a:rPr lang="de-DE" sz="2000" b="1" dirty="0">
                <a:solidFill>
                  <a:schemeClr val="bg1"/>
                </a:solidFill>
              </a:rPr>
              <a:t>Vielfalt</a:t>
            </a:r>
            <a:r>
              <a:rPr lang="de-DE" sz="2000" dirty="0">
                <a:solidFill>
                  <a:schemeClr val="dk1"/>
                </a:solidFill>
              </a:rPr>
              <a:t> gerecht werden. Innovation entsteht durch das Zusammen-bringen unterschiedlicher Menschen, die sich alle </a:t>
            </a:r>
          </a:p>
          <a:p>
            <a:pPr algn="ctr">
              <a:buSzPts val="3600"/>
            </a:pPr>
            <a:r>
              <a:rPr lang="de-DE" sz="2000" b="1" dirty="0">
                <a:solidFill>
                  <a:schemeClr val="dk1"/>
                </a:solidFill>
              </a:rPr>
              <a:t>aktiv beteiligen</a:t>
            </a:r>
            <a:r>
              <a:rPr lang="de-DE" sz="2000" dirty="0">
                <a:solidFill>
                  <a:schemeClr val="dk1"/>
                </a:solidFill>
              </a:rPr>
              <a:t>.</a:t>
            </a:r>
            <a:endParaRPr lang="en-US" sz="2000" dirty="0">
              <a:solidFill>
                <a:schemeClr val="dk1"/>
              </a:solidFil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00354"/>
            <a:ext cx="5412507" cy="746318"/>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Věra Jourová</a:t>
            </a:r>
            <a:endParaRPr lang="de-AT" sz="1050" dirty="0"/>
          </a:p>
          <a:p>
            <a:pPr algn="ctr">
              <a:buSzPts val="2400"/>
            </a:pPr>
            <a:r>
              <a:rPr lang="de-AT" sz="1600" i="1" dirty="0"/>
              <a:t>2018 </a:t>
            </a:r>
            <a:endParaRPr lang="de-AT" sz="1600" dirty="0"/>
          </a:p>
          <a:p>
            <a:pPr algn="ctr">
              <a:buSzPts val="2400"/>
            </a:pPr>
            <a:r>
              <a:rPr lang="de-AT" sz="1050" i="1" dirty="0"/>
              <a:t>[adapted]</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5B78E52F-1B52-2121-0E83-C7573507DDC5}"/>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07C3E18A-93F9-765C-DF58-9B9B04F00A01}"/>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EF83A776-2A50-6F3B-EBA3-728F13B255C0}"/>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F68F9165-3455-04CD-003A-A7F70C1E50ED}"/>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a:t>
              </a:r>
            </a:p>
          </p:txBody>
        </p:sp>
      </p:grpSp>
    </p:spTree>
    <p:extLst>
      <p:ext uri="{BB962C8B-B14F-4D97-AF65-F5344CB8AC3E}">
        <p14:creationId xmlns:p14="http://schemas.microsoft.com/office/powerpoint/2010/main" val="1525997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Google Shape;1081;p55">
            <a:extLst>
              <a:ext uri="{FF2B5EF4-FFF2-40B4-BE49-F238E27FC236}">
                <a16:creationId xmlns:a16="http://schemas.microsoft.com/office/drawing/2014/main" id="{EFCAA003-1FF9-DAD8-97DB-38DD95C0BCCC}"/>
              </a:ext>
            </a:extLst>
          </p:cNvPr>
          <p:cNvPicPr preferRelativeResize="0"/>
          <p:nvPr/>
        </p:nvPicPr>
        <p:blipFill>
          <a:blip r:embed="rId2"/>
          <a:srcRect/>
          <a:stretch/>
        </p:blipFill>
        <p:spPr>
          <a:xfrm>
            <a:off x="4895596" y="328344"/>
            <a:ext cx="675370" cy="675370"/>
          </a:xfrm>
          <a:prstGeom prst="rect">
            <a:avLst/>
          </a:prstGeom>
          <a:noFill/>
          <a:ln>
            <a:noFill/>
          </a:ln>
        </p:spPr>
      </p:pic>
      <p:grpSp>
        <p:nvGrpSpPr>
          <p:cNvPr id="36" name="Google Shape;795;p45">
            <a:extLst>
              <a:ext uri="{FF2B5EF4-FFF2-40B4-BE49-F238E27FC236}">
                <a16:creationId xmlns:a16="http://schemas.microsoft.com/office/drawing/2014/main" id="{E44920FE-B65E-28F6-A551-E86BB4A99E24}"/>
              </a:ext>
            </a:extLst>
          </p:cNvPr>
          <p:cNvGrpSpPr/>
          <p:nvPr/>
        </p:nvGrpSpPr>
        <p:grpSpPr>
          <a:xfrm>
            <a:off x="373725" y="271919"/>
            <a:ext cx="4658400" cy="4658400"/>
            <a:chOff x="1247274" y="1077809"/>
            <a:chExt cx="7382832" cy="7257471"/>
          </a:xfrm>
        </p:grpSpPr>
        <p:sp>
          <p:nvSpPr>
            <p:cNvPr id="37" name="Google Shape;796;p45">
              <a:extLst>
                <a:ext uri="{FF2B5EF4-FFF2-40B4-BE49-F238E27FC236}">
                  <a16:creationId xmlns:a16="http://schemas.microsoft.com/office/drawing/2014/main" id="{E3E5FEC6-B3C1-0500-5FB6-46385D5EE52C}"/>
                </a:ext>
              </a:extLst>
            </p:cNvPr>
            <p:cNvSpPr/>
            <p:nvPr/>
          </p:nvSpPr>
          <p:spPr>
            <a:xfrm>
              <a:off x="1503320" y="1077809"/>
              <a:ext cx="7106652" cy="7106652"/>
            </a:xfrm>
            <a:prstGeom prst="ellipse">
              <a:avLst/>
            </a:prstGeom>
            <a:solidFill>
              <a:srgbClr val="FFE4BC"/>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8" name="Google Shape;797;p45">
              <a:extLst>
                <a:ext uri="{FF2B5EF4-FFF2-40B4-BE49-F238E27FC236}">
                  <a16:creationId xmlns:a16="http://schemas.microsoft.com/office/drawing/2014/main" id="{8CCC86E6-4563-F5DF-7ECA-53F1615A076D}"/>
                </a:ext>
              </a:extLst>
            </p:cNvPr>
            <p:cNvSpPr/>
            <p:nvPr/>
          </p:nvSpPr>
          <p:spPr>
            <a:xfrm>
              <a:off x="1247274" y="1165715"/>
              <a:ext cx="7106652" cy="7106652"/>
            </a:xfrm>
            <a:prstGeom prst="ellipse">
              <a:avLst/>
            </a:prstGeom>
            <a:solidFill>
              <a:srgbClr val="FF9A03"/>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39" name="Google Shape;798;p45">
              <a:extLst>
                <a:ext uri="{FF2B5EF4-FFF2-40B4-BE49-F238E27FC236}">
                  <a16:creationId xmlns:a16="http://schemas.microsoft.com/office/drawing/2014/main" id="{AB4769C3-3D4D-D198-7D9F-F7AA3B27401E}"/>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FF9A03"/>
                </a:solidFill>
                <a:effectLst>
                  <a:outerShdw blurRad="38100" dist="38100" dir="2700000" algn="tl">
                    <a:schemeClr val="tx1"/>
                  </a:outerShdw>
                </a:effectLst>
                <a:latin typeface="Arial"/>
                <a:ea typeface="Arial"/>
                <a:cs typeface="Arial"/>
                <a:sym typeface="Arial"/>
              </a:rPr>
              <a:t>DEZEMBER</a:t>
            </a:r>
            <a:endParaRPr sz="1100" b="0" i="0" u="none" strike="noStrike" cap="none" dirty="0">
              <a:solidFill>
                <a:srgbClr val="FF9A03"/>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55622" y="1872244"/>
            <a:ext cx="4233043" cy="2026993"/>
          </a:xfrm>
          <a:prstGeom prst="rect">
            <a:avLst/>
          </a:prstGeom>
          <a:noFill/>
          <a:ln>
            <a:noFill/>
          </a:ln>
        </p:spPr>
        <p:txBody>
          <a:bodyPr spcFirstLastPara="1" wrap="square" lIns="91425" tIns="45700" rIns="91425" bIns="45700" anchor="ctr" anchorCtr="0">
            <a:noAutofit/>
          </a:bodyPr>
          <a:lstStyle/>
          <a:p>
            <a:pPr algn="ctr">
              <a:buSzPts val="3600"/>
            </a:pPr>
            <a:r>
              <a:rPr lang="de-DE" sz="2000" dirty="0">
                <a:solidFill>
                  <a:schemeClr val="dk1"/>
                </a:solidFill>
              </a:rPr>
              <a:t>Ich bin der festen Überzeugung, dass </a:t>
            </a:r>
            <a:r>
              <a:rPr lang="de-DE" sz="2000" b="1" dirty="0">
                <a:solidFill>
                  <a:schemeClr val="bg1"/>
                </a:solidFill>
              </a:rPr>
              <a:t>Vielfalt</a:t>
            </a:r>
            <a:r>
              <a:rPr lang="de-DE" sz="2000" dirty="0">
                <a:solidFill>
                  <a:schemeClr val="dk1"/>
                </a:solidFill>
              </a:rPr>
              <a:t> eine Reise ist, auch wenn es eine lange ist. Sie ist </a:t>
            </a:r>
            <a:r>
              <a:rPr lang="de-DE" sz="2000" b="1" dirty="0">
                <a:solidFill>
                  <a:schemeClr val="dk1"/>
                </a:solidFill>
              </a:rPr>
              <a:t>entscheidend für ein </a:t>
            </a:r>
          </a:p>
          <a:p>
            <a:pPr algn="ctr">
              <a:buSzPts val="3600"/>
            </a:pPr>
            <a:r>
              <a:rPr lang="de-DE" sz="2000" b="1" dirty="0">
                <a:solidFill>
                  <a:schemeClr val="dk1"/>
                </a:solidFill>
              </a:rPr>
              <a:t>modernes Europa</a:t>
            </a:r>
            <a:r>
              <a:rPr lang="de-DE" sz="2000" dirty="0">
                <a:solidFill>
                  <a:schemeClr val="dk1"/>
                </a:solidFill>
              </a:rPr>
              <a:t>.</a:t>
            </a:r>
            <a:endParaRPr lang="en-US"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00354"/>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Jana Skalková</a:t>
            </a:r>
          </a:p>
          <a:p>
            <a:pPr algn="ctr">
              <a:buSzPts val="2400"/>
            </a:pPr>
            <a:r>
              <a:rPr lang="de-AT" sz="1600" i="1" dirty="0"/>
              <a:t>2018</a:t>
            </a:r>
            <a:endParaRPr lang="de-DE"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20B4ECD2-6024-54D6-B5CC-5D90957A137C}"/>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BB6B9EA7-4978-4D2A-A657-99BD46BD571B}"/>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0A8E5925-F9E3-C8DE-690D-23239E56C8FE}"/>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TextBox 7">
              <a:extLst>
                <a:ext uri="{FF2B5EF4-FFF2-40B4-BE49-F238E27FC236}">
                  <a16:creationId xmlns:a16="http://schemas.microsoft.com/office/drawing/2014/main" id="{EF57D0CD-11A1-662F-E658-2EFE8596CD55}"/>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233068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JÄNNER</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40062" y="1362017"/>
            <a:ext cx="4233043" cy="229912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endParaRPr sz="2400" b="0" i="0" u="none" strike="noStrike" cap="none" dirty="0">
              <a:solidFill>
                <a:schemeClr val="dk1"/>
              </a:solidFill>
              <a:latin typeface="Arial"/>
              <a:ea typeface="Arial"/>
              <a:cs typeface="Arial"/>
              <a:sym typeface="Arial"/>
            </a:endParaRPr>
          </a:p>
          <a:p>
            <a:pPr algn="ctr">
              <a:buSzPts val="3200"/>
            </a:pPr>
            <a:r>
              <a:rPr lang="de-DE" sz="2000" b="1" dirty="0">
                <a:solidFill>
                  <a:schemeClr val="bg1"/>
                </a:solidFill>
              </a:rPr>
              <a:t>Demokratie </a:t>
            </a:r>
            <a:r>
              <a:rPr lang="de-DE" sz="2000" dirty="0">
                <a:solidFill>
                  <a:schemeClr val="tx1"/>
                </a:solidFill>
              </a:rPr>
              <a:t>ist in der Lage,</a:t>
            </a:r>
          </a:p>
          <a:p>
            <a:pPr algn="ctr">
              <a:buSzPts val="3200"/>
            </a:pPr>
            <a:r>
              <a:rPr lang="de-DE" sz="2000" dirty="0">
                <a:solidFill>
                  <a:schemeClr val="tx1"/>
                </a:solidFill>
              </a:rPr>
              <a:t>sich schnell zu verbreiten. </a:t>
            </a:r>
          </a:p>
          <a:p>
            <a:pPr algn="ctr">
              <a:buSzPts val="3200"/>
            </a:pPr>
            <a:r>
              <a:rPr lang="de-DE" sz="2000" dirty="0">
                <a:solidFill>
                  <a:schemeClr val="tx1"/>
                </a:solidFill>
              </a:rPr>
              <a:t>Aber sie  kann  ebenso schnell </a:t>
            </a:r>
          </a:p>
          <a:p>
            <a:pPr algn="ctr">
              <a:buSzPts val="3200"/>
            </a:pPr>
            <a:r>
              <a:rPr lang="de-DE" sz="2000" dirty="0">
                <a:solidFill>
                  <a:schemeClr val="tx1"/>
                </a:solidFill>
              </a:rPr>
              <a:t>wieder untergraben werden. </a:t>
            </a:r>
          </a:p>
          <a:p>
            <a:pPr algn="ctr">
              <a:buSzPts val="3200"/>
            </a:pPr>
            <a:r>
              <a:rPr lang="de-DE" sz="2000" b="1" dirty="0">
                <a:solidFill>
                  <a:schemeClr val="tx1"/>
                </a:solidFill>
              </a:rPr>
              <a:t>Demokratie ist  Freiheit</a:t>
            </a:r>
            <a:r>
              <a:rPr lang="de-DE" sz="2000" dirty="0">
                <a:solidFill>
                  <a:schemeClr val="tx1"/>
                </a:solidFill>
              </a:rPr>
              <a:t>.</a:t>
            </a:r>
          </a:p>
          <a:p>
            <a:pPr algn="ctr">
              <a:buSzPts val="3200"/>
            </a:pPr>
            <a:r>
              <a:rPr lang="de-DE" sz="2000" dirty="0">
                <a:solidFill>
                  <a:schemeClr val="tx1"/>
                </a:solidFill>
              </a:rPr>
              <a:t> Wir müssen für sie eintreten.</a:t>
            </a:r>
            <a:endParaRPr sz="2000" b="0" i="0" u="none" strike="noStrike" cap="none" dirty="0">
              <a:solidFill>
                <a:srgbClr val="000000"/>
              </a:solidFill>
              <a:latin typeface="Arial"/>
              <a:ea typeface="Arial"/>
              <a:cs typeface="Arial"/>
              <a:sym typeface="Aria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Ursula von der Leyen</a:t>
            </a:r>
            <a:endParaRPr sz="105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2021</a:t>
            </a:r>
            <a:endParaRPr sz="1050" b="0" i="0" u="none" strike="noStrike" cap="none" dirty="0">
              <a:solidFill>
                <a:srgbClr val="000000"/>
              </a:solidFill>
              <a:latin typeface="Arial"/>
              <a:ea typeface="Arial"/>
              <a:cs typeface="Arial"/>
              <a:sym typeface="Arial"/>
            </a:endParaRPr>
          </a:p>
        </p:txBody>
      </p:sp>
      <p:pic>
        <p:nvPicPr>
          <p:cNvPr id="24" name="Google Shape;102;p17">
            <a:extLst>
              <a:ext uri="{FF2B5EF4-FFF2-40B4-BE49-F238E27FC236}">
                <a16:creationId xmlns:a16="http://schemas.microsoft.com/office/drawing/2014/main" id="{25568945-F9FD-006A-0C70-402EB58B02B2}"/>
              </a:ext>
            </a:extLst>
          </p:cNvPr>
          <p:cNvPicPr preferRelativeResize="0"/>
          <p:nvPr/>
        </p:nvPicPr>
        <p:blipFill>
          <a:blip r:embed="rId2"/>
          <a:srcRect/>
          <a:stretch/>
        </p:blipFill>
        <p:spPr>
          <a:xfrm>
            <a:off x="4835591" y="245024"/>
            <a:ext cx="720388" cy="720388"/>
          </a:xfrm>
          <a:prstGeom prst="rect">
            <a:avLst/>
          </a:prstGeom>
          <a:noFill/>
          <a:ln>
            <a:noFill/>
          </a:ln>
        </p:spPr>
      </p:pic>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grpSp>
        <p:nvGrpSpPr>
          <p:cNvPr id="7" name="Group 6">
            <a:extLst>
              <a:ext uri="{FF2B5EF4-FFF2-40B4-BE49-F238E27FC236}">
                <a16:creationId xmlns:a16="http://schemas.microsoft.com/office/drawing/2014/main" id="{B2078F09-D15A-E385-F1C5-F024198EE081}"/>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09DAA3AC-5CAE-7FA0-B2A1-6746F41B6C55}"/>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Rectangle 2">
              <a:extLst>
                <a:ext uri="{FF2B5EF4-FFF2-40B4-BE49-F238E27FC236}">
                  <a16:creationId xmlns:a16="http://schemas.microsoft.com/office/drawing/2014/main" id="{AFC347F9-41AC-F592-D1B5-99EBBA9AFAB3}"/>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6" name="TextBox 25">
              <a:extLst>
                <a:ext uri="{FF2B5EF4-FFF2-40B4-BE49-F238E27FC236}">
                  <a16:creationId xmlns:a16="http://schemas.microsoft.com/office/drawing/2014/main" id="{0536B1F3-0E2A-6F72-BCA7-429B5DDA7BFA}"/>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spTree>
    <p:extLst>
      <p:ext uri="{BB962C8B-B14F-4D97-AF65-F5344CB8AC3E}">
        <p14:creationId xmlns:p14="http://schemas.microsoft.com/office/powerpoint/2010/main" val="1226745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30;p21">
            <a:extLst>
              <a:ext uri="{FF2B5EF4-FFF2-40B4-BE49-F238E27FC236}">
                <a16:creationId xmlns:a16="http://schemas.microsoft.com/office/drawing/2014/main" id="{7074AEC3-64CD-84F5-05F9-DC13870C2F07}"/>
              </a:ext>
            </a:extLst>
          </p:cNvPr>
          <p:cNvPicPr preferRelativeResize="0"/>
          <p:nvPr/>
        </p:nvPicPr>
        <p:blipFill>
          <a:blip r:embed="rId2"/>
          <a:srcRect/>
          <a:stretch/>
        </p:blipFill>
        <p:spPr>
          <a:xfrm>
            <a:off x="4836219" y="260522"/>
            <a:ext cx="720000" cy="720000"/>
          </a:xfrm>
          <a:prstGeom prst="rect">
            <a:avLst/>
          </a:prstGeom>
          <a:noFill/>
          <a:ln>
            <a:noFill/>
          </a:ln>
        </p:spPr>
      </p:pic>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FEBRUAR</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85449" y="1651517"/>
            <a:ext cx="4233043" cy="205898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endParaRPr sz="2000" b="0" i="0" u="none" strike="noStrike" cap="none" dirty="0">
              <a:solidFill>
                <a:schemeClr val="dk1"/>
              </a:solidFill>
              <a:latin typeface="Arial"/>
              <a:ea typeface="Arial"/>
              <a:cs typeface="Arial"/>
              <a:sym typeface="Arial"/>
            </a:endParaRPr>
          </a:p>
          <a:p>
            <a:pPr algn="ctr">
              <a:buSzPts val="3400"/>
            </a:pPr>
            <a:r>
              <a:rPr lang="de-DE" sz="2000" dirty="0">
                <a:solidFill>
                  <a:schemeClr val="dk1"/>
                </a:solidFill>
              </a:rPr>
              <a:t>Die </a:t>
            </a:r>
            <a:r>
              <a:rPr lang="de-DE" sz="2000" b="1" dirty="0">
                <a:solidFill>
                  <a:schemeClr val="bg1"/>
                </a:solidFill>
              </a:rPr>
              <a:t>EU-Grundrechtecharta</a:t>
            </a:r>
            <a:r>
              <a:rPr lang="de-DE" sz="2000" dirty="0">
                <a:solidFill>
                  <a:schemeClr val="dk1"/>
                </a:solidFill>
              </a:rPr>
              <a:t> gewährleistet </a:t>
            </a:r>
            <a:r>
              <a:rPr lang="de-DE" sz="2000" b="1" dirty="0">
                <a:solidFill>
                  <a:schemeClr val="dk1"/>
                </a:solidFill>
              </a:rPr>
              <a:t>Bewegungsfreiheit</a:t>
            </a:r>
            <a:r>
              <a:rPr lang="de-DE" sz="2000" dirty="0">
                <a:solidFill>
                  <a:schemeClr val="dk1"/>
                </a:solidFill>
              </a:rPr>
              <a:t> und gibt den EU-Bürger*innen </a:t>
            </a:r>
          </a:p>
          <a:p>
            <a:pPr algn="ctr">
              <a:buSzPts val="3400"/>
            </a:pPr>
            <a:r>
              <a:rPr lang="de-DE" sz="2000" dirty="0">
                <a:solidFill>
                  <a:schemeClr val="dk1"/>
                </a:solidFill>
              </a:rPr>
              <a:t>das Recht, sich innerhalb der Union frei zu bewegen und aufzuhalten. </a:t>
            </a:r>
            <a:endParaRPr lang="en-US"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28624"/>
            <a:ext cx="5412507" cy="74631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European Commission</a:t>
            </a:r>
            <a:endParaRPr lang="de-AT" sz="105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2012 </a:t>
            </a:r>
            <a:endParaRPr lang="de-AT" sz="16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de-AT" sz="1050" b="0" i="1" u="none" strike="noStrike" cap="none" dirty="0">
                <a:solidFill>
                  <a:srgbClr val="000000"/>
                </a:solidFill>
                <a:latin typeface="Arial"/>
                <a:ea typeface="Arial"/>
                <a:cs typeface="Arial"/>
                <a:sym typeface="Arial"/>
              </a:rPr>
              <a:t>[adapted]</a:t>
            </a:r>
            <a:endParaRPr lang="de-AT" sz="1050" b="0" i="0" u="none" strike="noStrike" cap="none" dirty="0">
              <a:solidFill>
                <a:srgbClr val="000000"/>
              </a:solidFill>
              <a:latin typeface="Arial"/>
              <a:ea typeface="Arial"/>
              <a:cs typeface="Arial"/>
              <a:sym typeface="Arial"/>
            </a:endParaRP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6" name="Group 5">
            <a:extLst>
              <a:ext uri="{FF2B5EF4-FFF2-40B4-BE49-F238E27FC236}">
                <a16:creationId xmlns:a16="http://schemas.microsoft.com/office/drawing/2014/main" id="{F8DC59E3-E193-7D76-8788-01052489755C}"/>
              </a:ext>
            </a:extLst>
          </p:cNvPr>
          <p:cNvGrpSpPr/>
          <p:nvPr/>
        </p:nvGrpSpPr>
        <p:grpSpPr>
          <a:xfrm>
            <a:off x="6112450" y="1606198"/>
            <a:ext cx="4246202" cy="2231328"/>
            <a:chOff x="6112450" y="1606198"/>
            <a:chExt cx="4246202" cy="2231328"/>
          </a:xfrm>
        </p:grpSpPr>
        <p:sp>
          <p:nvSpPr>
            <p:cNvPr id="7" name="Rectangle 6">
              <a:extLst>
                <a:ext uri="{FF2B5EF4-FFF2-40B4-BE49-F238E27FC236}">
                  <a16:creationId xmlns:a16="http://schemas.microsoft.com/office/drawing/2014/main" id="{E9CBBE65-EF1E-6C06-EC6A-CE818969E18E}"/>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Rectangle 7">
              <a:extLst>
                <a:ext uri="{FF2B5EF4-FFF2-40B4-BE49-F238E27FC236}">
                  <a16:creationId xmlns:a16="http://schemas.microsoft.com/office/drawing/2014/main" id="{6F3DA00A-B791-7DCD-B7F0-E70521C1227E}"/>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TextBox 12">
              <a:extLst>
                <a:ext uri="{FF2B5EF4-FFF2-40B4-BE49-F238E27FC236}">
                  <a16:creationId xmlns:a16="http://schemas.microsoft.com/office/drawing/2014/main" id="{7BBA398F-421D-388E-903B-56ED7D7EA2A1}"/>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bg1">
                      <a:lumMod val="65000"/>
                    </a:schemeClr>
                  </a:solidFill>
                  <a:latin typeface="Courier New" panose="02070309020205020404" pitchFamily="49" charset="0"/>
                  <a:cs typeface="Courier New" panose="02070309020205020404" pitchFamily="49" charset="0"/>
                </a:rPr>
                <a:t>29</a:t>
              </a:r>
            </a:p>
          </p:txBody>
        </p:sp>
      </p:grpSp>
    </p:spTree>
    <p:extLst>
      <p:ext uri="{BB962C8B-B14F-4D97-AF65-F5344CB8AC3E}">
        <p14:creationId xmlns:p14="http://schemas.microsoft.com/office/powerpoint/2010/main" val="3865084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186;p23">
            <a:extLst>
              <a:ext uri="{FF2B5EF4-FFF2-40B4-BE49-F238E27FC236}">
                <a16:creationId xmlns:a16="http://schemas.microsoft.com/office/drawing/2014/main" id="{707285E5-4B93-D4EE-2E15-E1FCF3CF2ADA}"/>
              </a:ext>
            </a:extLst>
          </p:cNvPr>
          <p:cNvPicPr preferRelativeResize="0"/>
          <p:nvPr/>
        </p:nvPicPr>
        <p:blipFill>
          <a:blip r:embed="rId2"/>
          <a:srcRect/>
          <a:stretch/>
        </p:blipFill>
        <p:spPr>
          <a:xfrm>
            <a:off x="4844097" y="247185"/>
            <a:ext cx="699178" cy="699178"/>
          </a:xfrm>
          <a:prstGeom prst="rect">
            <a:avLst/>
          </a:prstGeom>
          <a:noFill/>
          <a:ln>
            <a:noFill/>
          </a:ln>
        </p:spPr>
      </p:pic>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MÄRZ</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34535" y="1883327"/>
            <a:ext cx="4233043" cy="1928824"/>
          </a:xfrm>
          <a:prstGeom prst="rect">
            <a:avLst/>
          </a:prstGeom>
          <a:noFill/>
          <a:ln>
            <a:noFill/>
          </a:ln>
        </p:spPr>
        <p:txBody>
          <a:bodyPr spcFirstLastPara="1" wrap="square" lIns="91425" tIns="45700" rIns="91425" bIns="45700" anchor="t" anchorCtr="0">
            <a:noAutofit/>
          </a:bodyPr>
          <a:lstStyle/>
          <a:p>
            <a:pPr algn="ctr">
              <a:buSzPts val="3400"/>
            </a:pPr>
            <a:r>
              <a:rPr lang="de-DE" sz="2000" dirty="0">
                <a:solidFill>
                  <a:schemeClr val="dk1"/>
                </a:solidFill>
              </a:rPr>
              <a:t>Die </a:t>
            </a:r>
            <a:r>
              <a:rPr lang="de-DE" sz="2000" b="1" dirty="0">
                <a:solidFill>
                  <a:schemeClr val="bg1"/>
                </a:solidFill>
              </a:rPr>
              <a:t>EU-Grundrechtecharta</a:t>
            </a:r>
            <a:r>
              <a:rPr lang="de-DE" sz="2000" dirty="0">
                <a:solidFill>
                  <a:schemeClr val="dk1"/>
                </a:solidFill>
              </a:rPr>
              <a:t> </a:t>
            </a:r>
            <a:r>
              <a:rPr lang="de-DE" sz="2000" b="1" dirty="0">
                <a:solidFill>
                  <a:schemeClr val="dk1"/>
                </a:solidFill>
              </a:rPr>
              <a:t>schützt individuelle Freiheiten</a:t>
            </a:r>
            <a:r>
              <a:rPr lang="de-DE" sz="2000" dirty="0">
                <a:solidFill>
                  <a:schemeClr val="dk1"/>
                </a:solidFill>
              </a:rPr>
              <a:t> wie die Achtung des Privatlebens, die Gedanken-, Religions-, Versammlungs-, Meinungs- und Informationsfreiheit.</a:t>
            </a:r>
            <a:endParaRPr lang="en-US"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European Commission</a:t>
            </a:r>
            <a:endParaRPr sz="1050" b="0" i="0" u="none" strike="noStrike" cap="none" dirty="0">
              <a:solidFill>
                <a:srgbClr val="000000"/>
              </a:solidFill>
              <a:latin typeface="Arial"/>
              <a:ea typeface="Arial"/>
              <a:cs typeface="Arial"/>
              <a:sym typeface="Arial"/>
            </a:endParaRP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6" name="Group 5">
            <a:extLst>
              <a:ext uri="{FF2B5EF4-FFF2-40B4-BE49-F238E27FC236}">
                <a16:creationId xmlns:a16="http://schemas.microsoft.com/office/drawing/2014/main" id="{50E14651-17CF-43CA-0721-52B13A261DB4}"/>
              </a:ext>
            </a:extLst>
          </p:cNvPr>
          <p:cNvGrpSpPr/>
          <p:nvPr/>
        </p:nvGrpSpPr>
        <p:grpSpPr>
          <a:xfrm>
            <a:off x="6112450" y="1606198"/>
            <a:ext cx="4246202" cy="2231328"/>
            <a:chOff x="6112450" y="1606198"/>
            <a:chExt cx="4246202" cy="2231328"/>
          </a:xfrm>
        </p:grpSpPr>
        <p:sp>
          <p:nvSpPr>
            <p:cNvPr id="7" name="Rectangle 6">
              <a:extLst>
                <a:ext uri="{FF2B5EF4-FFF2-40B4-BE49-F238E27FC236}">
                  <a16:creationId xmlns:a16="http://schemas.microsoft.com/office/drawing/2014/main" id="{B73A7C46-563A-F09C-766F-DAEB5669C4A1}"/>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Rectangle 7">
              <a:extLst>
                <a:ext uri="{FF2B5EF4-FFF2-40B4-BE49-F238E27FC236}">
                  <a16:creationId xmlns:a16="http://schemas.microsoft.com/office/drawing/2014/main" id="{529C6AF9-6F24-2418-C1CD-DDEB6CBBC0F0}"/>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TextBox 12">
              <a:extLst>
                <a:ext uri="{FF2B5EF4-FFF2-40B4-BE49-F238E27FC236}">
                  <a16:creationId xmlns:a16="http://schemas.microsoft.com/office/drawing/2014/main" id="{A8C11070-AD2F-A4CA-0785-E320D24C4018}"/>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44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oogle Shape;158;p22">
            <a:extLst>
              <a:ext uri="{FF2B5EF4-FFF2-40B4-BE49-F238E27FC236}">
                <a16:creationId xmlns:a16="http://schemas.microsoft.com/office/drawing/2014/main" id="{DEB48F53-9D3D-FCA5-2BE3-3A05D0C94B19}"/>
              </a:ext>
            </a:extLst>
          </p:cNvPr>
          <p:cNvPicPr preferRelativeResize="0"/>
          <p:nvPr/>
        </p:nvPicPr>
        <p:blipFill>
          <a:blip r:embed="rId3"/>
          <a:srcRect/>
          <a:stretch/>
        </p:blipFill>
        <p:spPr>
          <a:xfrm>
            <a:off x="4873105" y="247185"/>
            <a:ext cx="670170" cy="670170"/>
          </a:xfrm>
          <a:prstGeom prst="rect">
            <a:avLst/>
          </a:prstGeom>
          <a:noFill/>
          <a:ln>
            <a:noFill/>
          </a:ln>
        </p:spPr>
      </p:pic>
      <p:grpSp>
        <p:nvGrpSpPr>
          <p:cNvPr id="9" name="Google Shape;95;p17">
            <a:extLst>
              <a:ext uri="{FF2B5EF4-FFF2-40B4-BE49-F238E27FC236}">
                <a16:creationId xmlns:a16="http://schemas.microsoft.com/office/drawing/2014/main" id="{15BBBF2C-37BB-ED9F-D878-5AF495450E91}"/>
              </a:ext>
            </a:extLst>
          </p:cNvPr>
          <p:cNvGrpSpPr/>
          <p:nvPr/>
        </p:nvGrpSpPr>
        <p:grpSpPr>
          <a:xfrm>
            <a:off x="389027" y="271949"/>
            <a:ext cx="4658339" cy="4658339"/>
            <a:chOff x="1247274" y="1077809"/>
            <a:chExt cx="7382832" cy="7257471"/>
          </a:xfrm>
        </p:grpSpPr>
        <p:sp>
          <p:nvSpPr>
            <p:cNvPr id="10" name="Google Shape;96;p17">
              <a:extLst>
                <a:ext uri="{FF2B5EF4-FFF2-40B4-BE49-F238E27FC236}">
                  <a16:creationId xmlns:a16="http://schemas.microsoft.com/office/drawing/2014/main" id="{C0FA6EC4-B786-AFE9-90C0-F48C5EE267A0}"/>
                </a:ext>
              </a:extLst>
            </p:cNvPr>
            <p:cNvSpPr/>
            <p:nvPr/>
          </p:nvSpPr>
          <p:spPr>
            <a:xfrm>
              <a:off x="1503320" y="1077809"/>
              <a:ext cx="7106652" cy="7106652"/>
            </a:xfrm>
            <a:prstGeom prst="ellipse">
              <a:avLst/>
            </a:prstGeom>
            <a:solidFill>
              <a:srgbClr val="BBD7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97;p17">
              <a:extLst>
                <a:ext uri="{FF2B5EF4-FFF2-40B4-BE49-F238E27FC236}">
                  <a16:creationId xmlns:a16="http://schemas.microsoft.com/office/drawing/2014/main" id="{79CF3A7B-C581-2A4A-54C7-1E7B08975B7F}"/>
                </a:ext>
              </a:extLst>
            </p:cNvPr>
            <p:cNvSpPr/>
            <p:nvPr/>
          </p:nvSpPr>
          <p:spPr>
            <a:xfrm>
              <a:off x="1247274" y="1165715"/>
              <a:ext cx="7106652" cy="7106652"/>
            </a:xfrm>
            <a:prstGeom prst="ellipse">
              <a:avLst/>
            </a:prstGeom>
            <a:solidFill>
              <a:srgbClr val="338A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98;p17">
              <a:extLst>
                <a:ext uri="{FF2B5EF4-FFF2-40B4-BE49-F238E27FC236}">
                  <a16:creationId xmlns:a16="http://schemas.microsoft.com/office/drawing/2014/main" id="{BEAF9CDD-B31E-17DC-39F0-77ACF89DB8F1}"/>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338AFF"/>
                </a:solidFill>
                <a:effectLst>
                  <a:outerShdw blurRad="38100" dist="38100" dir="2700000" algn="tl">
                    <a:schemeClr val="tx1"/>
                  </a:outerShdw>
                </a:effectLst>
                <a:latin typeface="Arial"/>
                <a:ea typeface="Arial"/>
                <a:cs typeface="Arial"/>
                <a:sym typeface="Arial"/>
              </a:rPr>
              <a:t>APRIL</a:t>
            </a:r>
            <a:endParaRPr sz="1100" b="0" i="0" u="none" strike="noStrike" cap="none" dirty="0">
              <a:solidFill>
                <a:srgbClr val="338AFF"/>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40062" y="1704301"/>
            <a:ext cx="4233043" cy="208700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400"/>
              <a:buFont typeface="Arial"/>
              <a:buNone/>
            </a:pPr>
            <a:endParaRPr lang="en-US" sz="2000" b="1" i="0" u="none" strike="noStrike" cap="none" dirty="0">
              <a:solidFill>
                <a:schemeClr val="lt2"/>
              </a:solidFill>
              <a:latin typeface="Arial"/>
              <a:ea typeface="Arial"/>
              <a:cs typeface="Arial"/>
              <a:sym typeface="Arial"/>
            </a:endParaRPr>
          </a:p>
          <a:p>
            <a:pPr algn="ctr">
              <a:buSzPts val="3400"/>
            </a:pPr>
            <a:r>
              <a:rPr lang="de-DE" sz="2000" b="1" dirty="0">
                <a:solidFill>
                  <a:schemeClr val="lt2"/>
                </a:solidFill>
              </a:rPr>
              <a:t>Die Würde des Menschen ist unantastbar. </a:t>
            </a:r>
            <a:r>
              <a:rPr lang="de-DE" sz="2000" dirty="0">
                <a:solidFill>
                  <a:schemeClr val="tx1"/>
                </a:solidFill>
              </a:rPr>
              <a:t>Sie muss </a:t>
            </a:r>
            <a:r>
              <a:rPr lang="de-DE" sz="2000" b="1" dirty="0">
                <a:solidFill>
                  <a:schemeClr val="tx1"/>
                </a:solidFill>
              </a:rPr>
              <a:t>geachtet</a:t>
            </a:r>
            <a:r>
              <a:rPr lang="de-DE" sz="2000" dirty="0">
                <a:solidFill>
                  <a:schemeClr val="tx1"/>
                </a:solidFill>
              </a:rPr>
              <a:t> und </a:t>
            </a:r>
            <a:r>
              <a:rPr lang="de-DE" sz="2000" b="1" dirty="0">
                <a:solidFill>
                  <a:schemeClr val="tx1"/>
                </a:solidFill>
              </a:rPr>
              <a:t>geschützt</a:t>
            </a:r>
            <a:r>
              <a:rPr lang="de-DE" sz="2000" dirty="0">
                <a:solidFill>
                  <a:schemeClr val="tx1"/>
                </a:solidFill>
              </a:rPr>
              <a:t> werden und </a:t>
            </a:r>
          </a:p>
          <a:p>
            <a:pPr algn="ctr">
              <a:buSzPts val="3400"/>
            </a:pPr>
            <a:r>
              <a:rPr lang="de-DE" sz="2000" b="1" dirty="0">
                <a:solidFill>
                  <a:schemeClr val="tx1"/>
                </a:solidFill>
              </a:rPr>
              <a:t>bildet die Basis der </a:t>
            </a:r>
          </a:p>
          <a:p>
            <a:pPr algn="ctr">
              <a:buSzPts val="3400"/>
            </a:pPr>
            <a:r>
              <a:rPr lang="de-DE" sz="2000" b="1" dirty="0">
                <a:solidFill>
                  <a:schemeClr val="tx1"/>
                </a:solidFill>
              </a:rPr>
              <a:t>Grundrechte</a:t>
            </a:r>
            <a:r>
              <a:rPr lang="de-DE" sz="2000" dirty="0">
                <a:solidFill>
                  <a:schemeClr val="tx1"/>
                </a:solidFill>
              </a:rPr>
              <a:t>.</a:t>
            </a:r>
            <a:endParaRPr lang="en-US" sz="1000" dirty="0">
              <a:solidFill>
                <a:schemeClr val="tx1"/>
              </a:solidFil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de-AT" sz="1600" b="0" i="1" u="none" strike="noStrike" cap="none" dirty="0">
                <a:solidFill>
                  <a:srgbClr val="000000"/>
                </a:solidFill>
                <a:latin typeface="Arial"/>
                <a:ea typeface="Arial"/>
                <a:cs typeface="Arial"/>
                <a:sym typeface="Arial"/>
              </a:rPr>
              <a:t>European Commission</a:t>
            </a:r>
            <a:endParaRPr sz="1050" b="0" i="0" u="none" strike="noStrike" cap="none" dirty="0">
              <a:solidFill>
                <a:srgbClr val="000000"/>
              </a:solidFill>
              <a:latin typeface="Arial"/>
              <a:ea typeface="Arial"/>
              <a:cs typeface="Arial"/>
              <a:sym typeface="Arial"/>
            </a:endParaRP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4">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5">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6"/>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DDBC69B2-692F-FD28-D886-5BC30ED61025}"/>
              </a:ext>
            </a:extLst>
          </p:cNvPr>
          <p:cNvGrpSpPr/>
          <p:nvPr/>
        </p:nvGrpSpPr>
        <p:grpSpPr>
          <a:xfrm>
            <a:off x="6112450" y="1606198"/>
            <a:ext cx="4246202" cy="2231328"/>
            <a:chOff x="6112450" y="1606198"/>
            <a:chExt cx="4246202" cy="2231328"/>
          </a:xfrm>
        </p:grpSpPr>
        <p:sp>
          <p:nvSpPr>
            <p:cNvPr id="7" name="Rectangle 6">
              <a:extLst>
                <a:ext uri="{FF2B5EF4-FFF2-40B4-BE49-F238E27FC236}">
                  <a16:creationId xmlns:a16="http://schemas.microsoft.com/office/drawing/2014/main" id="{EFE98A3A-F5E0-584E-7601-36A38D03BFB7}"/>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Rectangle 7">
              <a:extLst>
                <a:ext uri="{FF2B5EF4-FFF2-40B4-BE49-F238E27FC236}">
                  <a16:creationId xmlns:a16="http://schemas.microsoft.com/office/drawing/2014/main" id="{D0E55272-A0CD-BD1F-4774-EE860E757F99}"/>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TextBox 12">
              <a:extLst>
                <a:ext uri="{FF2B5EF4-FFF2-40B4-BE49-F238E27FC236}">
                  <a16:creationId xmlns:a16="http://schemas.microsoft.com/office/drawing/2014/main" id="{9FACEF56-CCC5-3F48-BBD0-95A95DC3DBB7}"/>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a:t>
              </a:r>
            </a:p>
          </p:txBody>
        </p:sp>
      </p:grpSp>
    </p:spTree>
    <p:extLst>
      <p:ext uri="{BB962C8B-B14F-4D97-AF65-F5344CB8AC3E}">
        <p14:creationId xmlns:p14="http://schemas.microsoft.com/office/powerpoint/2010/main" val="428911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Google Shape;550;p36">
            <a:extLst>
              <a:ext uri="{FF2B5EF4-FFF2-40B4-BE49-F238E27FC236}">
                <a16:creationId xmlns:a16="http://schemas.microsoft.com/office/drawing/2014/main" id="{91B19DE9-2EEB-8648-58E4-C769A6F4679D}"/>
              </a:ext>
            </a:extLst>
          </p:cNvPr>
          <p:cNvPicPr preferRelativeResize="0"/>
          <p:nvPr/>
        </p:nvPicPr>
        <p:blipFill>
          <a:blip r:embed="rId2"/>
          <a:srcRect/>
          <a:stretch/>
        </p:blipFill>
        <p:spPr>
          <a:xfrm>
            <a:off x="4873105" y="247185"/>
            <a:ext cx="679427" cy="679427"/>
          </a:xfrm>
          <a:prstGeom prst="rect">
            <a:avLst/>
          </a:prstGeom>
          <a:noFill/>
          <a:ln>
            <a:noFill/>
          </a:ln>
        </p:spPr>
      </p:pic>
      <p:grpSp>
        <p:nvGrpSpPr>
          <p:cNvPr id="8" name="Google Shape;431;p32">
            <a:extLst>
              <a:ext uri="{FF2B5EF4-FFF2-40B4-BE49-F238E27FC236}">
                <a16:creationId xmlns:a16="http://schemas.microsoft.com/office/drawing/2014/main" id="{5963CFBB-3615-A432-8608-713F380FE50B}"/>
              </a:ext>
            </a:extLst>
          </p:cNvPr>
          <p:cNvGrpSpPr/>
          <p:nvPr/>
        </p:nvGrpSpPr>
        <p:grpSpPr>
          <a:xfrm>
            <a:off x="377026" y="269606"/>
            <a:ext cx="4658400" cy="4658400"/>
            <a:chOff x="1247274" y="1077809"/>
            <a:chExt cx="7382832" cy="7257471"/>
          </a:xfrm>
        </p:grpSpPr>
        <p:sp>
          <p:nvSpPr>
            <p:cNvPr id="13" name="Google Shape;432;p32">
              <a:extLst>
                <a:ext uri="{FF2B5EF4-FFF2-40B4-BE49-F238E27FC236}">
                  <a16:creationId xmlns:a16="http://schemas.microsoft.com/office/drawing/2014/main" id="{64919D06-E5FB-5AE1-CE12-7829C7FADF08}"/>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3;p32">
              <a:extLst>
                <a:ext uri="{FF2B5EF4-FFF2-40B4-BE49-F238E27FC236}">
                  <a16:creationId xmlns:a16="http://schemas.microsoft.com/office/drawing/2014/main" id="{58C744BA-FF3B-1B2C-59D7-4955802335BE}"/>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24" name="Google Shape;434;p32">
              <a:extLst>
                <a:ext uri="{FF2B5EF4-FFF2-40B4-BE49-F238E27FC236}">
                  <a16:creationId xmlns:a16="http://schemas.microsoft.com/office/drawing/2014/main" id="{30553B58-7738-4193-4D83-E24B40465499}"/>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MAI</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40062" y="1760725"/>
            <a:ext cx="4233043" cy="2030578"/>
          </a:xfrm>
          <a:prstGeom prst="rect">
            <a:avLst/>
          </a:prstGeom>
          <a:noFill/>
          <a:ln>
            <a:noFill/>
          </a:ln>
        </p:spPr>
        <p:txBody>
          <a:bodyPr spcFirstLastPara="1" wrap="square" lIns="91425" tIns="45700" rIns="91425" bIns="45700" anchor="t" anchorCtr="0">
            <a:noAutofit/>
          </a:bodyPr>
          <a:lstStyle/>
          <a:p>
            <a:pPr algn="ctr">
              <a:buSzPts val="3600"/>
            </a:pPr>
            <a:r>
              <a:rPr lang="de-DE" sz="2000" dirty="0">
                <a:solidFill>
                  <a:schemeClr val="tx1"/>
                </a:solidFill>
              </a:rPr>
              <a:t>Die </a:t>
            </a:r>
            <a:r>
              <a:rPr lang="de-DE" sz="2000" b="1" dirty="0">
                <a:solidFill>
                  <a:schemeClr val="bg1"/>
                </a:solidFill>
              </a:rPr>
              <a:t>berufliche Aus- </a:t>
            </a:r>
          </a:p>
          <a:p>
            <a:pPr algn="ctr">
              <a:buSzPts val="3600"/>
            </a:pPr>
            <a:r>
              <a:rPr lang="de-DE" sz="2000" b="1" dirty="0">
                <a:solidFill>
                  <a:schemeClr val="bg1"/>
                </a:solidFill>
              </a:rPr>
              <a:t>und Weiterbildung </a:t>
            </a:r>
            <a:r>
              <a:rPr lang="de-DE" sz="2000" dirty="0">
                <a:solidFill>
                  <a:schemeClr val="tx1"/>
                </a:solidFill>
              </a:rPr>
              <a:t>ist ein Wegbereiter für Innovationen und eine wesentliche Grundlage für </a:t>
            </a:r>
            <a:r>
              <a:rPr lang="de-DE" sz="2000" b="1" dirty="0">
                <a:solidFill>
                  <a:schemeClr val="tx1"/>
                </a:solidFill>
              </a:rPr>
              <a:t>grünes, digitales und nachhaltiges Wachstum</a:t>
            </a:r>
            <a:r>
              <a:rPr lang="de-DE" sz="2000" dirty="0">
                <a:solidFill>
                  <a:schemeClr val="tx1"/>
                </a:solidFill>
              </a:rPr>
              <a:t>. </a:t>
            </a:r>
            <a:endParaRPr lang="en-US" sz="2000" dirty="0">
              <a:solidFill>
                <a:schemeClr val="tx1"/>
              </a:solidFil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Osnabrück Declaration</a:t>
            </a:r>
            <a:endParaRPr lang="de-AT" sz="1050" dirty="0"/>
          </a:p>
          <a:p>
            <a:pPr algn="ctr">
              <a:buSzPts val="2400"/>
            </a:pPr>
            <a:r>
              <a:rPr lang="de-AT" sz="1600" i="1" dirty="0"/>
              <a:t>2020 </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4DD0B347-76AB-E349-A877-989C7807776D}"/>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B22A0D0B-6824-EB3F-ECE8-75D4339004CA}"/>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Rectangle 6">
              <a:extLst>
                <a:ext uri="{FF2B5EF4-FFF2-40B4-BE49-F238E27FC236}">
                  <a16:creationId xmlns:a16="http://schemas.microsoft.com/office/drawing/2014/main" id="{159A07AA-C414-B0F2-F8E6-6B22D7EAE3B9}"/>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TextBox 8">
              <a:extLst>
                <a:ext uri="{FF2B5EF4-FFF2-40B4-BE49-F238E27FC236}">
                  <a16:creationId xmlns:a16="http://schemas.microsoft.com/office/drawing/2014/main" id="{04042FC4-9C39-5AD7-6055-7C0BBD592449}"/>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915716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oogle Shape;578;p37">
            <a:extLst>
              <a:ext uri="{FF2B5EF4-FFF2-40B4-BE49-F238E27FC236}">
                <a16:creationId xmlns:a16="http://schemas.microsoft.com/office/drawing/2014/main" id="{E1085590-E07F-A655-857C-D457815EFEB0}"/>
              </a:ext>
            </a:extLst>
          </p:cNvPr>
          <p:cNvPicPr preferRelativeResize="0"/>
          <p:nvPr/>
        </p:nvPicPr>
        <p:blipFill>
          <a:blip r:embed="rId2"/>
          <a:srcRect/>
          <a:stretch/>
        </p:blipFill>
        <p:spPr>
          <a:xfrm>
            <a:off x="4877545" y="275848"/>
            <a:ext cx="678434" cy="678434"/>
          </a:xfrm>
          <a:prstGeom prst="rect">
            <a:avLst/>
          </a:prstGeom>
          <a:noFill/>
          <a:ln>
            <a:noFill/>
          </a:ln>
        </p:spPr>
      </p:pic>
      <p:grpSp>
        <p:nvGrpSpPr>
          <p:cNvPr id="7" name="Google Shape;431;p32">
            <a:extLst>
              <a:ext uri="{FF2B5EF4-FFF2-40B4-BE49-F238E27FC236}">
                <a16:creationId xmlns:a16="http://schemas.microsoft.com/office/drawing/2014/main" id="{F846078B-9B6E-42D3-0481-108D097DAA6E}"/>
              </a:ext>
            </a:extLst>
          </p:cNvPr>
          <p:cNvGrpSpPr/>
          <p:nvPr/>
        </p:nvGrpSpPr>
        <p:grpSpPr>
          <a:xfrm>
            <a:off x="377026" y="269606"/>
            <a:ext cx="4658400" cy="4658400"/>
            <a:chOff x="1247274" y="1077809"/>
            <a:chExt cx="7382832" cy="7257471"/>
          </a:xfrm>
        </p:grpSpPr>
        <p:sp>
          <p:nvSpPr>
            <p:cNvPr id="8" name="Google Shape;432;p32">
              <a:extLst>
                <a:ext uri="{FF2B5EF4-FFF2-40B4-BE49-F238E27FC236}">
                  <a16:creationId xmlns:a16="http://schemas.microsoft.com/office/drawing/2014/main" id="{205EE92C-A25C-2229-28AE-7934504096C9}"/>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3" name="Google Shape;433;p32">
              <a:extLst>
                <a:ext uri="{FF2B5EF4-FFF2-40B4-BE49-F238E27FC236}">
                  <a16:creationId xmlns:a16="http://schemas.microsoft.com/office/drawing/2014/main" id="{7BA8F7F8-261A-330B-9466-12BEC3C14464}"/>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4;p32">
              <a:extLst>
                <a:ext uri="{FF2B5EF4-FFF2-40B4-BE49-F238E27FC236}">
                  <a16:creationId xmlns:a16="http://schemas.microsoft.com/office/drawing/2014/main" id="{5C18CA25-A521-DDCD-96AB-5E3279894A4E}"/>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JUNI</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640824" y="1595347"/>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de-DE" sz="2000" dirty="0">
                <a:solidFill>
                  <a:schemeClr val="dk1"/>
                </a:solidFill>
              </a:rPr>
              <a:t>Wir können unsere </a:t>
            </a:r>
            <a:r>
              <a:rPr lang="de-DE" sz="2000" b="1" dirty="0">
                <a:solidFill>
                  <a:schemeClr val="bg1"/>
                </a:solidFill>
              </a:rPr>
              <a:t>Gesellschaft </a:t>
            </a:r>
          </a:p>
          <a:p>
            <a:pPr algn="ctr">
              <a:buSzPts val="3600"/>
            </a:pPr>
            <a:r>
              <a:rPr lang="de-DE" sz="2000" b="1" dirty="0">
                <a:solidFill>
                  <a:schemeClr val="bg1"/>
                </a:solidFill>
              </a:rPr>
              <a:t>und unseren Planeten gesünder machen</a:t>
            </a:r>
            <a:r>
              <a:rPr lang="de-DE" sz="2000" dirty="0">
                <a:solidFill>
                  <a:schemeClr val="dk1"/>
                </a:solidFill>
              </a:rPr>
              <a:t>, indem wir </a:t>
            </a:r>
            <a:r>
              <a:rPr lang="de-DE" sz="2000" b="1" dirty="0">
                <a:solidFill>
                  <a:schemeClr val="dk1"/>
                </a:solidFill>
              </a:rPr>
              <a:t>in erneuerbare Energien</a:t>
            </a:r>
            <a:r>
              <a:rPr lang="de-DE" sz="2000" dirty="0">
                <a:solidFill>
                  <a:schemeClr val="dk1"/>
                </a:solidFill>
              </a:rPr>
              <a:t> investieren, </a:t>
            </a:r>
            <a:r>
              <a:rPr lang="de-DE" sz="2000" b="1" dirty="0">
                <a:solidFill>
                  <a:schemeClr val="dk1"/>
                </a:solidFill>
              </a:rPr>
              <a:t>nachhaltige Lebensmittel</a:t>
            </a:r>
            <a:r>
              <a:rPr lang="de-DE" sz="2000" dirty="0">
                <a:solidFill>
                  <a:schemeClr val="dk1"/>
                </a:solidFill>
              </a:rPr>
              <a:t> kaufen, Materialien </a:t>
            </a:r>
            <a:r>
              <a:rPr lang="de-DE" sz="2000" b="1" dirty="0">
                <a:solidFill>
                  <a:schemeClr val="dk1"/>
                </a:solidFill>
              </a:rPr>
              <a:t>wiederverwenden</a:t>
            </a:r>
            <a:r>
              <a:rPr lang="de-DE" sz="2000" dirty="0">
                <a:solidFill>
                  <a:schemeClr val="dk1"/>
                </a:solidFill>
              </a:rPr>
              <a:t> und kohlen-stoffarmen Stahl herstellen.</a:t>
            </a:r>
            <a:endParaRPr lang="en-US" sz="2000" dirty="0">
              <a:solidFill>
                <a:schemeClr val="dk1"/>
              </a:solidFil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Ursula van der Leyen</a:t>
            </a:r>
            <a:endParaRPr lang="de-AT" sz="1050" dirty="0"/>
          </a:p>
          <a:p>
            <a:pPr algn="ctr">
              <a:buSzPts val="2400"/>
            </a:pPr>
            <a:r>
              <a:rPr lang="de-AT" sz="1600" i="1" dirty="0"/>
              <a:t>2020 </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4C5F1516-7E6B-520B-59EB-5633002BE41F}"/>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17ED5627-CE21-377F-C6DA-0F566F492DBE}"/>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9A1EA133-D537-639D-C47B-3F7E64EEF627}"/>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Box 9">
              <a:extLst>
                <a:ext uri="{FF2B5EF4-FFF2-40B4-BE49-F238E27FC236}">
                  <a16:creationId xmlns:a16="http://schemas.microsoft.com/office/drawing/2014/main" id="{B4426732-D560-C793-C98E-312C1A547274}"/>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a:t>
              </a:r>
            </a:p>
          </p:txBody>
        </p:sp>
      </p:grpSp>
    </p:spTree>
    <p:extLst>
      <p:ext uri="{BB962C8B-B14F-4D97-AF65-F5344CB8AC3E}">
        <p14:creationId xmlns:p14="http://schemas.microsoft.com/office/powerpoint/2010/main" val="1946254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oogle Shape;606;p38">
            <a:extLst>
              <a:ext uri="{FF2B5EF4-FFF2-40B4-BE49-F238E27FC236}">
                <a16:creationId xmlns:a16="http://schemas.microsoft.com/office/drawing/2014/main" id="{8B5B92AE-36EF-1A04-2AF9-15CD2B741772}"/>
              </a:ext>
            </a:extLst>
          </p:cNvPr>
          <p:cNvPicPr preferRelativeResize="0"/>
          <p:nvPr/>
        </p:nvPicPr>
        <p:blipFill>
          <a:blip r:embed="rId2"/>
          <a:srcRect/>
          <a:stretch/>
        </p:blipFill>
        <p:spPr>
          <a:xfrm>
            <a:off x="4880010" y="265858"/>
            <a:ext cx="675969" cy="675969"/>
          </a:xfrm>
          <a:prstGeom prst="rect">
            <a:avLst/>
          </a:prstGeom>
          <a:noFill/>
          <a:ln>
            <a:noFill/>
          </a:ln>
        </p:spPr>
      </p:pic>
      <p:grpSp>
        <p:nvGrpSpPr>
          <p:cNvPr id="7" name="Google Shape;431;p32">
            <a:extLst>
              <a:ext uri="{FF2B5EF4-FFF2-40B4-BE49-F238E27FC236}">
                <a16:creationId xmlns:a16="http://schemas.microsoft.com/office/drawing/2014/main" id="{0DA95BB2-E934-4F75-39CE-E29554C14186}"/>
              </a:ext>
            </a:extLst>
          </p:cNvPr>
          <p:cNvGrpSpPr/>
          <p:nvPr/>
        </p:nvGrpSpPr>
        <p:grpSpPr>
          <a:xfrm>
            <a:off x="377026" y="269606"/>
            <a:ext cx="4658400" cy="4658400"/>
            <a:chOff x="1247274" y="1077809"/>
            <a:chExt cx="7382832" cy="7257471"/>
          </a:xfrm>
        </p:grpSpPr>
        <p:sp>
          <p:nvSpPr>
            <p:cNvPr id="8" name="Google Shape;432;p32">
              <a:extLst>
                <a:ext uri="{FF2B5EF4-FFF2-40B4-BE49-F238E27FC236}">
                  <a16:creationId xmlns:a16="http://schemas.microsoft.com/office/drawing/2014/main" id="{FE9CDB19-5C63-C9F7-7334-615F501BC541}"/>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3" name="Google Shape;433;p32">
              <a:extLst>
                <a:ext uri="{FF2B5EF4-FFF2-40B4-BE49-F238E27FC236}">
                  <a16:creationId xmlns:a16="http://schemas.microsoft.com/office/drawing/2014/main" id="{BA2AC7AD-6B71-C534-E7F2-23CD8F10FDA7}"/>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4;p32">
              <a:extLst>
                <a:ext uri="{FF2B5EF4-FFF2-40B4-BE49-F238E27FC236}">
                  <a16:creationId xmlns:a16="http://schemas.microsoft.com/office/drawing/2014/main" id="{BCD1CE30-ED5B-509C-BF71-0E53C9C57907}"/>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JULI</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94352" y="1560686"/>
            <a:ext cx="4233043" cy="2360790"/>
          </a:xfrm>
          <a:prstGeom prst="rect">
            <a:avLst/>
          </a:prstGeom>
          <a:noFill/>
          <a:ln>
            <a:noFill/>
          </a:ln>
        </p:spPr>
        <p:txBody>
          <a:bodyPr spcFirstLastPara="1" wrap="square" lIns="91425" tIns="45700" rIns="91425" bIns="45700" anchor="ctr" anchorCtr="0">
            <a:noAutofit/>
          </a:bodyPr>
          <a:lstStyle/>
          <a:p>
            <a:pPr algn="ctr">
              <a:buSzPts val="3600"/>
            </a:pPr>
            <a:r>
              <a:rPr lang="de-DE" sz="2000" dirty="0">
                <a:solidFill>
                  <a:schemeClr val="dk1"/>
                </a:solidFill>
              </a:rPr>
              <a:t>Die Wirtschaft spielt eine </a:t>
            </a:r>
          </a:p>
          <a:p>
            <a:pPr algn="ctr">
              <a:buSzPts val="3600"/>
            </a:pPr>
            <a:r>
              <a:rPr lang="de-DE" sz="2000" dirty="0">
                <a:solidFill>
                  <a:schemeClr val="dk1"/>
                </a:solidFill>
              </a:rPr>
              <a:t>große Rolle bei der Verwirk-</a:t>
            </a:r>
          </a:p>
          <a:p>
            <a:pPr algn="ctr">
              <a:buSzPts val="3600"/>
            </a:pPr>
            <a:r>
              <a:rPr lang="de-DE" sz="2000" dirty="0" err="1">
                <a:solidFill>
                  <a:schemeClr val="dk1"/>
                </a:solidFill>
              </a:rPr>
              <a:t>lichung</a:t>
            </a:r>
            <a:r>
              <a:rPr lang="de-DE" sz="2000" dirty="0">
                <a:solidFill>
                  <a:schemeClr val="dk1"/>
                </a:solidFill>
              </a:rPr>
              <a:t> der </a:t>
            </a:r>
            <a:r>
              <a:rPr lang="de-DE" sz="2000" b="1" dirty="0">
                <a:solidFill>
                  <a:schemeClr val="bg1"/>
                </a:solidFill>
              </a:rPr>
              <a:t>Vorgaben </a:t>
            </a:r>
            <a:r>
              <a:rPr lang="de-DE" sz="2000" b="1" dirty="0" err="1">
                <a:solidFill>
                  <a:schemeClr val="bg1"/>
                </a:solidFill>
              </a:rPr>
              <a:t>derSDGs</a:t>
            </a:r>
            <a:r>
              <a:rPr lang="de-DE" sz="2000" dirty="0">
                <a:solidFill>
                  <a:schemeClr val="dk1"/>
                </a:solidFill>
              </a:rPr>
              <a:t>, indem  sie ihre </a:t>
            </a:r>
            <a:r>
              <a:rPr lang="de-DE" sz="2000" b="1" dirty="0">
                <a:solidFill>
                  <a:schemeClr val="dk1"/>
                </a:solidFill>
              </a:rPr>
              <a:t>Ressourcen</a:t>
            </a:r>
            <a:r>
              <a:rPr lang="de-DE" sz="2000" dirty="0">
                <a:solidFill>
                  <a:schemeClr val="dk1"/>
                </a:solidFill>
              </a:rPr>
              <a:t>, ihre </a:t>
            </a:r>
            <a:r>
              <a:rPr lang="de-DE" sz="2000" b="1" dirty="0">
                <a:solidFill>
                  <a:schemeClr val="dk1"/>
                </a:solidFill>
              </a:rPr>
              <a:t>Innovationsfähigkeit</a:t>
            </a:r>
            <a:r>
              <a:rPr lang="de-DE" sz="2000" dirty="0">
                <a:solidFill>
                  <a:schemeClr val="dk1"/>
                </a:solidFill>
              </a:rPr>
              <a:t>, ihre </a:t>
            </a:r>
            <a:r>
              <a:rPr lang="de-DE" sz="2000" b="1" dirty="0">
                <a:solidFill>
                  <a:schemeClr val="dk1"/>
                </a:solidFill>
              </a:rPr>
              <a:t>Größe</a:t>
            </a:r>
            <a:r>
              <a:rPr lang="de-DE" sz="2000" dirty="0">
                <a:solidFill>
                  <a:schemeClr val="dk1"/>
                </a:solidFill>
              </a:rPr>
              <a:t> und ihre </a:t>
            </a:r>
            <a:r>
              <a:rPr lang="de-DE" sz="2000" b="1" dirty="0">
                <a:solidFill>
                  <a:schemeClr val="dk1"/>
                </a:solidFill>
              </a:rPr>
              <a:t>Reichweite</a:t>
            </a:r>
            <a:r>
              <a:rPr lang="de-DE" sz="2000" dirty="0">
                <a:solidFill>
                  <a:schemeClr val="dk1"/>
                </a:solidFill>
              </a:rPr>
              <a:t> einsetzt, </a:t>
            </a:r>
          </a:p>
          <a:p>
            <a:pPr algn="ctr">
              <a:buSzPts val="3600"/>
            </a:pPr>
            <a:r>
              <a:rPr lang="de-DE" sz="2000" dirty="0">
                <a:solidFill>
                  <a:schemeClr val="dk1"/>
                </a:solidFill>
              </a:rPr>
              <a:t>um diese Ziele  zu erreichen.</a:t>
            </a:r>
            <a:endParaRPr lang="en-US" sz="1000" dirty="0"/>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584735"/>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Davy Horizons</a:t>
            </a:r>
            <a:endParaRPr lang="de-AT" sz="1050" dirty="0"/>
          </a:p>
          <a:p>
            <a:pPr algn="ctr">
              <a:buSzPts val="2400"/>
            </a:pPr>
            <a:r>
              <a:rPr lang="de-AT" sz="1600" i="1" dirty="0"/>
              <a:t>2021</a:t>
            </a:r>
            <a:endParaRPr sz="1050" b="0" i="0" u="none" strike="noStrike" cap="none" dirty="0">
              <a:solidFill>
                <a:srgbClr val="000000"/>
              </a:solidFill>
              <a:latin typeface="Arial"/>
              <a:ea typeface="Arial"/>
              <a:cs typeface="Arial"/>
              <a:sym typeface="Arial"/>
            </a:endParaRPr>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E731CABA-030C-F86E-C5FD-93209C7CEE88}"/>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FE02289C-2227-86AA-F382-FC7109040BFB}"/>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A317573A-6F32-F1FD-B204-D7A18D258518}"/>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Box 9">
              <a:extLst>
                <a:ext uri="{FF2B5EF4-FFF2-40B4-BE49-F238E27FC236}">
                  <a16:creationId xmlns:a16="http://schemas.microsoft.com/office/drawing/2014/main" id="{E5221E88-064D-8DA5-B5A7-5D17256FE1E6}"/>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208950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oogle Shape;634;p39">
            <a:extLst>
              <a:ext uri="{FF2B5EF4-FFF2-40B4-BE49-F238E27FC236}">
                <a16:creationId xmlns:a16="http://schemas.microsoft.com/office/drawing/2014/main" id="{C1D034A4-9E92-CAA1-291E-233790E7171C}"/>
              </a:ext>
            </a:extLst>
          </p:cNvPr>
          <p:cNvPicPr preferRelativeResize="0"/>
          <p:nvPr/>
        </p:nvPicPr>
        <p:blipFill>
          <a:blip r:embed="rId2"/>
          <a:srcRect/>
          <a:stretch/>
        </p:blipFill>
        <p:spPr>
          <a:xfrm>
            <a:off x="4874067" y="284728"/>
            <a:ext cx="643373" cy="643373"/>
          </a:xfrm>
          <a:prstGeom prst="rect">
            <a:avLst/>
          </a:prstGeom>
          <a:noFill/>
          <a:ln>
            <a:noFill/>
          </a:ln>
        </p:spPr>
      </p:pic>
      <p:grpSp>
        <p:nvGrpSpPr>
          <p:cNvPr id="7" name="Google Shape;431;p32">
            <a:extLst>
              <a:ext uri="{FF2B5EF4-FFF2-40B4-BE49-F238E27FC236}">
                <a16:creationId xmlns:a16="http://schemas.microsoft.com/office/drawing/2014/main" id="{770F95EF-F335-02CD-A1C7-960A62A2A7EA}"/>
              </a:ext>
            </a:extLst>
          </p:cNvPr>
          <p:cNvGrpSpPr/>
          <p:nvPr/>
        </p:nvGrpSpPr>
        <p:grpSpPr>
          <a:xfrm>
            <a:off x="377026" y="269606"/>
            <a:ext cx="4658400" cy="4658400"/>
            <a:chOff x="1247274" y="1077809"/>
            <a:chExt cx="7382832" cy="7257471"/>
          </a:xfrm>
        </p:grpSpPr>
        <p:sp>
          <p:nvSpPr>
            <p:cNvPr id="8" name="Google Shape;432;p32">
              <a:extLst>
                <a:ext uri="{FF2B5EF4-FFF2-40B4-BE49-F238E27FC236}">
                  <a16:creationId xmlns:a16="http://schemas.microsoft.com/office/drawing/2014/main" id="{98EDB0E2-9B7E-288B-0547-B78DB0939E3F}"/>
                </a:ext>
              </a:extLst>
            </p:cNvPr>
            <p:cNvSpPr/>
            <p:nvPr/>
          </p:nvSpPr>
          <p:spPr>
            <a:xfrm>
              <a:off x="1503320" y="1077809"/>
              <a:ext cx="7106652" cy="7106652"/>
            </a:xfrm>
            <a:prstGeom prst="ellipse">
              <a:avLst/>
            </a:prstGeom>
            <a:solidFill>
              <a:srgbClr val="E3FCC6"/>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3" name="Google Shape;433;p32">
              <a:extLst>
                <a:ext uri="{FF2B5EF4-FFF2-40B4-BE49-F238E27FC236}">
                  <a16:creationId xmlns:a16="http://schemas.microsoft.com/office/drawing/2014/main" id="{DC7804A1-B3F3-310A-6559-389B60DFD2B4}"/>
                </a:ext>
              </a:extLst>
            </p:cNvPr>
            <p:cNvSpPr/>
            <p:nvPr/>
          </p:nvSpPr>
          <p:spPr>
            <a:xfrm>
              <a:off x="1247274" y="1165715"/>
              <a:ext cx="7106652" cy="7106652"/>
            </a:xfrm>
            <a:prstGeom prst="ellipse">
              <a:avLst/>
            </a:prstGeom>
            <a:solidFill>
              <a:srgbClr val="6ABA0A"/>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16" name="Google Shape;434;p32">
              <a:extLst>
                <a:ext uri="{FF2B5EF4-FFF2-40B4-BE49-F238E27FC236}">
                  <a16:creationId xmlns:a16="http://schemas.microsoft.com/office/drawing/2014/main" id="{621ED13C-B002-6216-E54B-47E20EFF314E}"/>
                </a:ext>
              </a:extLst>
            </p:cNvPr>
            <p:cNvSpPr/>
            <p:nvPr/>
          </p:nvSpPr>
          <p:spPr>
            <a:xfrm>
              <a:off x="1523454" y="1228628"/>
              <a:ext cx="7106652" cy="7106652"/>
            </a:xfrm>
            <a:prstGeom prst="ellipse">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grpSp>
      <p:sp>
        <p:nvSpPr>
          <p:cNvPr id="5" name="Google Shape;91;p17">
            <a:extLst>
              <a:ext uri="{FF2B5EF4-FFF2-40B4-BE49-F238E27FC236}">
                <a16:creationId xmlns:a16="http://schemas.microsoft.com/office/drawing/2014/main" id="{60AF836E-01D9-375B-E70C-4073EC13EC34}"/>
              </a:ext>
            </a:extLst>
          </p:cNvPr>
          <p:cNvSpPr txBox="1"/>
          <p:nvPr/>
        </p:nvSpPr>
        <p:spPr>
          <a:xfrm>
            <a:off x="5555979" y="438728"/>
            <a:ext cx="5316809"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de-AT" sz="4800" b="0" i="0" u="none" strike="noStrike" cap="none" dirty="0">
                <a:solidFill>
                  <a:srgbClr val="6ABA0A"/>
                </a:solidFill>
                <a:effectLst>
                  <a:outerShdw blurRad="38100" dist="38100" dir="2700000" algn="tl">
                    <a:schemeClr val="tx1"/>
                  </a:outerShdw>
                </a:effectLst>
                <a:latin typeface="Arial"/>
                <a:ea typeface="Arial"/>
                <a:cs typeface="Arial"/>
                <a:sym typeface="Arial"/>
              </a:rPr>
              <a:t>AUGUST</a:t>
            </a:r>
            <a:endParaRPr sz="1100" b="0" i="0" u="none" strike="noStrike" cap="none" dirty="0">
              <a:solidFill>
                <a:srgbClr val="6ABA0A"/>
              </a:solidFill>
              <a:effectLst>
                <a:outerShdw blurRad="38100" dist="38100" dir="2700000" algn="tl">
                  <a:schemeClr val="tx1"/>
                </a:outerShdw>
              </a:effectLst>
              <a:latin typeface="Arial"/>
              <a:ea typeface="Arial"/>
              <a:cs typeface="Arial"/>
              <a:sym typeface="Arial"/>
            </a:endParaRPr>
          </a:p>
        </p:txBody>
      </p:sp>
      <p:grpSp>
        <p:nvGrpSpPr>
          <p:cNvPr id="14" name="Google Shape;106;p17">
            <a:extLst>
              <a:ext uri="{FF2B5EF4-FFF2-40B4-BE49-F238E27FC236}">
                <a16:creationId xmlns:a16="http://schemas.microsoft.com/office/drawing/2014/main" id="{26BB9094-92B0-79C7-E508-0FEE8BCB59CC}"/>
              </a:ext>
            </a:extLst>
          </p:cNvPr>
          <p:cNvGrpSpPr/>
          <p:nvPr/>
        </p:nvGrpSpPr>
        <p:grpSpPr>
          <a:xfrm>
            <a:off x="91556" y="-475743"/>
            <a:ext cx="2956092" cy="2691810"/>
            <a:chOff x="463685" y="-747221"/>
            <a:chExt cx="4856274" cy="4377693"/>
          </a:xfrm>
        </p:grpSpPr>
        <p:grpSp>
          <p:nvGrpSpPr>
            <p:cNvPr id="15" name="Google Shape;107;p17">
              <a:extLst>
                <a:ext uri="{FF2B5EF4-FFF2-40B4-BE49-F238E27FC236}">
                  <a16:creationId xmlns:a16="http://schemas.microsoft.com/office/drawing/2014/main" id="{7944D0D5-1542-00FA-B842-D3610D9B425D}"/>
                </a:ext>
              </a:extLst>
            </p:cNvPr>
            <p:cNvGrpSpPr/>
            <p:nvPr/>
          </p:nvGrpSpPr>
          <p:grpSpPr>
            <a:xfrm rot="-1104281">
              <a:off x="904066" y="-63511"/>
              <a:ext cx="3090302" cy="3290287"/>
              <a:chOff x="1983803" y="4427169"/>
              <a:chExt cx="2575660" cy="2575660"/>
            </a:xfrm>
          </p:grpSpPr>
          <p:sp>
            <p:nvSpPr>
              <p:cNvPr id="20" name="Google Shape;108;p17">
                <a:extLst>
                  <a:ext uri="{FF2B5EF4-FFF2-40B4-BE49-F238E27FC236}">
                    <a16:creationId xmlns:a16="http://schemas.microsoft.com/office/drawing/2014/main" id="{C378F435-4DF4-3886-2DF8-89E64E1E0460}"/>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 name="Google Shape;109;p17">
                <a:extLst>
                  <a:ext uri="{FF2B5EF4-FFF2-40B4-BE49-F238E27FC236}">
                    <a16:creationId xmlns:a16="http://schemas.microsoft.com/office/drawing/2014/main" id="{612FC4DB-6811-BC22-C4FE-8F5B99A0753E}"/>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7" name="Google Shape;110;p17">
              <a:extLst>
                <a:ext uri="{FF2B5EF4-FFF2-40B4-BE49-F238E27FC236}">
                  <a16:creationId xmlns:a16="http://schemas.microsoft.com/office/drawing/2014/main" id="{B12D39BF-3A92-789C-2663-53025E3DBB34}"/>
                </a:ext>
              </a:extLst>
            </p:cNvPr>
            <p:cNvGrpSpPr/>
            <p:nvPr/>
          </p:nvGrpSpPr>
          <p:grpSpPr>
            <a:xfrm rot="-1104281">
              <a:off x="1789275" y="-343524"/>
              <a:ext cx="3090302" cy="3290287"/>
              <a:chOff x="1983803" y="4427169"/>
              <a:chExt cx="2575660" cy="2575660"/>
            </a:xfrm>
          </p:grpSpPr>
          <p:sp>
            <p:nvSpPr>
              <p:cNvPr id="18" name="Google Shape;111;p17">
                <a:extLst>
                  <a:ext uri="{FF2B5EF4-FFF2-40B4-BE49-F238E27FC236}">
                    <a16:creationId xmlns:a16="http://schemas.microsoft.com/office/drawing/2014/main" id="{99E37A7C-EAB9-E213-EF04-58802E7154C6}"/>
                  </a:ext>
                </a:extLst>
              </p:cNvPr>
              <p:cNvSpPr/>
              <p:nvPr/>
            </p:nvSpPr>
            <p:spPr>
              <a:xfrm>
                <a:off x="2253102" y="5714999"/>
                <a:ext cx="634367" cy="634367"/>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 name="Google Shape;112;p17">
                <a:extLst>
                  <a:ext uri="{FF2B5EF4-FFF2-40B4-BE49-F238E27FC236}">
                    <a16:creationId xmlns:a16="http://schemas.microsoft.com/office/drawing/2014/main" id="{7A7E4289-DAFF-BB89-74BB-9D848E579CD6}"/>
                  </a:ext>
                </a:extLst>
              </p:cNvPr>
              <p:cNvSpPr/>
              <p:nvPr/>
            </p:nvSpPr>
            <p:spPr>
              <a:xfrm rot="-1098988">
                <a:off x="2252458" y="4695824"/>
                <a:ext cx="2038350" cy="2038350"/>
              </a:xfrm>
              <a:prstGeom prst="blockArc">
                <a:avLst>
                  <a:gd name="adj1" fmla="val 10800000"/>
                  <a:gd name="adj2" fmla="val 15391149"/>
                  <a:gd name="adj3" fmla="val 14921"/>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sp>
        <p:nvSpPr>
          <p:cNvPr id="22" name="Google Shape;99;p17">
            <a:extLst>
              <a:ext uri="{FF2B5EF4-FFF2-40B4-BE49-F238E27FC236}">
                <a16:creationId xmlns:a16="http://schemas.microsoft.com/office/drawing/2014/main" id="{49F380A6-A633-88D7-1ACE-16BEF718082D}"/>
              </a:ext>
            </a:extLst>
          </p:cNvPr>
          <p:cNvSpPr txBox="1"/>
          <p:nvPr/>
        </p:nvSpPr>
        <p:spPr>
          <a:xfrm>
            <a:off x="594352" y="1588548"/>
            <a:ext cx="4233043" cy="236079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400"/>
              <a:buFont typeface="Arial"/>
              <a:buNone/>
            </a:pPr>
            <a:r>
              <a:rPr lang="de-DE" sz="2000" dirty="0">
                <a:solidFill>
                  <a:schemeClr val="dk1"/>
                </a:solidFill>
              </a:rPr>
              <a:t>Der </a:t>
            </a:r>
            <a:r>
              <a:rPr lang="de-DE" sz="2000" b="1" dirty="0">
                <a:solidFill>
                  <a:schemeClr val="bg1"/>
                </a:solidFill>
              </a:rPr>
              <a:t>grüne Sektor </a:t>
            </a:r>
            <a:r>
              <a:rPr lang="de-DE" sz="2000" dirty="0">
                <a:solidFill>
                  <a:schemeClr val="dk1"/>
                </a:solidFill>
              </a:rPr>
              <a:t>bietet ein enormes </a:t>
            </a:r>
            <a:r>
              <a:rPr lang="de-DE" sz="2000" b="1" dirty="0">
                <a:solidFill>
                  <a:schemeClr val="dk1"/>
                </a:solidFill>
              </a:rPr>
              <a:t>Potenzial</a:t>
            </a:r>
            <a:r>
              <a:rPr lang="de-DE" sz="2000" dirty="0">
                <a:solidFill>
                  <a:schemeClr val="dk1"/>
                </a:solidFill>
              </a:rPr>
              <a:t> für die </a:t>
            </a:r>
            <a:r>
              <a:rPr lang="de-DE" sz="2000" b="1" dirty="0">
                <a:solidFill>
                  <a:schemeClr val="dk1"/>
                </a:solidFill>
              </a:rPr>
              <a:t>Schaffung von Arbeitsplätzen </a:t>
            </a:r>
            <a:r>
              <a:rPr lang="de-DE" sz="2000" dirty="0">
                <a:solidFill>
                  <a:schemeClr val="dk1"/>
                </a:solidFill>
              </a:rPr>
              <a:t>und wir müssen sicherstellen, dass Europa seine Vorteile in vollem Umfang nutzen kann.</a:t>
            </a:r>
            <a:endParaRPr lang="en-US" sz="2000" b="0" i="0" u="none" strike="noStrike" cap="none" dirty="0">
              <a:solidFill>
                <a:srgbClr val="000000"/>
              </a:solidFill>
              <a:latin typeface="Arial"/>
              <a:ea typeface="Arial"/>
              <a:cs typeface="Arial"/>
              <a:sym typeface="Arial"/>
            </a:endParaRPr>
          </a:p>
        </p:txBody>
      </p:sp>
      <p:sp>
        <p:nvSpPr>
          <p:cNvPr id="23" name="Google Shape;113;p17">
            <a:extLst>
              <a:ext uri="{FF2B5EF4-FFF2-40B4-BE49-F238E27FC236}">
                <a16:creationId xmlns:a16="http://schemas.microsoft.com/office/drawing/2014/main" id="{386757BE-91A2-AEF6-9F15-B175EE910BBF}"/>
              </a:ext>
            </a:extLst>
          </p:cNvPr>
          <p:cNvSpPr txBox="1"/>
          <p:nvPr/>
        </p:nvSpPr>
        <p:spPr>
          <a:xfrm>
            <a:off x="86369" y="4078618"/>
            <a:ext cx="5412507" cy="338514"/>
          </a:xfrm>
          <a:prstGeom prst="rect">
            <a:avLst/>
          </a:prstGeom>
          <a:noFill/>
          <a:ln>
            <a:noFill/>
          </a:ln>
        </p:spPr>
        <p:txBody>
          <a:bodyPr spcFirstLastPara="1" wrap="square" lIns="91425" tIns="45700" rIns="91425" bIns="45700" anchor="t" anchorCtr="0">
            <a:spAutoFit/>
          </a:bodyPr>
          <a:lstStyle/>
          <a:p>
            <a:pPr algn="ctr">
              <a:buSzPts val="2400"/>
            </a:pPr>
            <a:r>
              <a:rPr lang="de-AT" sz="1600" i="1" dirty="0"/>
              <a:t>Connie Hedegaard </a:t>
            </a:r>
            <a:endParaRPr lang="de-AT" sz="1050" dirty="0"/>
          </a:p>
        </p:txBody>
      </p:sp>
      <p:pic>
        <p:nvPicPr>
          <p:cNvPr id="25" name="Google Shape;103;p17" descr="Line arrow Clockwise curve">
            <a:extLst>
              <a:ext uri="{FF2B5EF4-FFF2-40B4-BE49-F238E27FC236}">
                <a16:creationId xmlns:a16="http://schemas.microsoft.com/office/drawing/2014/main" id="{8955F792-28C8-DA91-1D6A-E2D940A77965}"/>
              </a:ext>
            </a:extLst>
          </p:cNvPr>
          <p:cNvPicPr preferRelativeResize="0"/>
          <p:nvPr/>
        </p:nvPicPr>
        <p:blipFill rotWithShape="1">
          <a:blip r:embed="rId3">
            <a:alphaModFix/>
          </a:blip>
          <a:srcRect/>
          <a:stretch/>
        </p:blipFill>
        <p:spPr>
          <a:xfrm rot="11106944" flipV="1">
            <a:off x="4699761" y="1015797"/>
            <a:ext cx="734173" cy="734173"/>
          </a:xfrm>
          <a:prstGeom prst="rect">
            <a:avLst/>
          </a:prstGeom>
          <a:noFill/>
          <a:ln>
            <a:noFill/>
          </a:ln>
        </p:spPr>
      </p:pic>
      <p:sp>
        <p:nvSpPr>
          <p:cNvPr id="4" name="Google Shape;105;p17">
            <a:extLst>
              <a:ext uri="{FF2B5EF4-FFF2-40B4-BE49-F238E27FC236}">
                <a16:creationId xmlns:a16="http://schemas.microsoft.com/office/drawing/2014/main" id="{42C1D670-F956-E37E-7711-940BF1B8B616}"/>
              </a:ext>
            </a:extLst>
          </p:cNvPr>
          <p:cNvSpPr txBox="1"/>
          <p:nvPr/>
        </p:nvSpPr>
        <p:spPr>
          <a:xfrm>
            <a:off x="7139940" y="4401783"/>
            <a:ext cx="227076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e-AT" sz="1200" b="1" i="0" u="none" strike="noStrike" cap="none" dirty="0">
                <a:solidFill>
                  <a:schemeClr val="accent1"/>
                </a:solidFill>
                <a:latin typeface="Arial"/>
                <a:ea typeface="Arial"/>
                <a:cs typeface="Arial"/>
                <a:sym typeface="Arial"/>
              </a:rPr>
              <a:t>www.eu365.eu</a:t>
            </a:r>
            <a:endParaRPr sz="1050" b="1" i="0" u="none" strike="noStrike" cap="none" dirty="0">
              <a:solidFill>
                <a:srgbClr val="000000"/>
              </a:solidFill>
              <a:latin typeface="Arial"/>
              <a:ea typeface="Arial"/>
              <a:cs typeface="Arial"/>
              <a:sym typeface="Arial"/>
            </a:endParaRPr>
          </a:p>
        </p:txBody>
      </p:sp>
      <p:pic>
        <p:nvPicPr>
          <p:cNvPr id="2" name="Google Shape;93;p17">
            <a:extLst>
              <a:ext uri="{FF2B5EF4-FFF2-40B4-BE49-F238E27FC236}">
                <a16:creationId xmlns:a16="http://schemas.microsoft.com/office/drawing/2014/main" id="{9B4DF6EA-E37E-580D-1230-8B10F10246A6}"/>
              </a:ext>
            </a:extLst>
          </p:cNvPr>
          <p:cNvPicPr preferRelativeResize="0"/>
          <p:nvPr/>
        </p:nvPicPr>
        <p:blipFill rotWithShape="1">
          <a:blip r:embed="rId4">
            <a:alphaModFix/>
          </a:blip>
          <a:srcRect/>
          <a:stretch/>
        </p:blipFill>
        <p:spPr>
          <a:xfrm>
            <a:off x="6146652" y="4165259"/>
            <a:ext cx="1279000" cy="732534"/>
          </a:xfrm>
          <a:prstGeom prst="rect">
            <a:avLst/>
          </a:prstGeom>
          <a:noFill/>
          <a:ln>
            <a:noFill/>
          </a:ln>
        </p:spPr>
      </p:pic>
      <p:pic>
        <p:nvPicPr>
          <p:cNvPr id="31" name="Picture 30">
            <a:extLst>
              <a:ext uri="{FF2B5EF4-FFF2-40B4-BE49-F238E27FC236}">
                <a16:creationId xmlns:a16="http://schemas.microsoft.com/office/drawing/2014/main" id="{F2DDA512-6517-5687-5840-79BCA26AC4E2}"/>
              </a:ext>
            </a:extLst>
          </p:cNvPr>
          <p:cNvPicPr>
            <a:picLocks noChangeAspect="1"/>
          </p:cNvPicPr>
          <p:nvPr/>
        </p:nvPicPr>
        <p:blipFill>
          <a:blip r:embed="rId5"/>
          <a:stretch>
            <a:fillRect/>
          </a:stretch>
        </p:blipFill>
        <p:spPr>
          <a:xfrm>
            <a:off x="9326775" y="4165259"/>
            <a:ext cx="782298" cy="792614"/>
          </a:xfrm>
          <a:prstGeom prst="rect">
            <a:avLst/>
          </a:prstGeom>
        </p:spPr>
      </p:pic>
      <p:grpSp>
        <p:nvGrpSpPr>
          <p:cNvPr id="3" name="Group 2">
            <a:extLst>
              <a:ext uri="{FF2B5EF4-FFF2-40B4-BE49-F238E27FC236}">
                <a16:creationId xmlns:a16="http://schemas.microsoft.com/office/drawing/2014/main" id="{B63A86BA-8AAF-216B-684E-E89B8587ECE7}"/>
              </a:ext>
            </a:extLst>
          </p:cNvPr>
          <p:cNvGrpSpPr/>
          <p:nvPr/>
        </p:nvGrpSpPr>
        <p:grpSpPr>
          <a:xfrm>
            <a:off x="6112450" y="1606198"/>
            <a:ext cx="4246202" cy="2231328"/>
            <a:chOff x="6112450" y="1606198"/>
            <a:chExt cx="4246202" cy="2231328"/>
          </a:xfrm>
        </p:grpSpPr>
        <p:sp>
          <p:nvSpPr>
            <p:cNvPr id="6" name="Rectangle 5">
              <a:extLst>
                <a:ext uri="{FF2B5EF4-FFF2-40B4-BE49-F238E27FC236}">
                  <a16:creationId xmlns:a16="http://schemas.microsoft.com/office/drawing/2014/main" id="{4E2C9F3D-D095-3CDA-D8EF-450C77C0536B}"/>
                </a:ext>
              </a:extLst>
            </p:cNvPr>
            <p:cNvSpPr/>
            <p:nvPr/>
          </p:nvSpPr>
          <p:spPr>
            <a:xfrm>
              <a:off x="6112450" y="3729526"/>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9D410B6A-4759-E3C2-387F-472F1C87A716}"/>
                </a:ext>
              </a:extLst>
            </p:cNvPr>
            <p:cNvSpPr/>
            <p:nvPr/>
          </p:nvSpPr>
          <p:spPr>
            <a:xfrm>
              <a:off x="6146652" y="1606198"/>
              <a:ext cx="4212000" cy="108000"/>
            </a:xfrm>
            <a:prstGeom prst="rect">
              <a:avLst/>
            </a:prstGeom>
            <a:gradFill flip="none" rotWithShape="1">
              <a:gsLst>
                <a:gs pos="50000">
                  <a:srgbClr val="6ABA0A"/>
                </a:gs>
                <a:gs pos="0">
                  <a:schemeClr val="accent1">
                    <a:lumMod val="5000"/>
                    <a:lumOff val="95000"/>
                  </a:schemeClr>
                </a:gs>
                <a:gs pos="30000">
                  <a:srgbClr val="338AFF"/>
                </a:gs>
                <a:gs pos="70000">
                  <a:srgbClr val="FF9A03"/>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TextBox 9">
              <a:extLst>
                <a:ext uri="{FF2B5EF4-FFF2-40B4-BE49-F238E27FC236}">
                  <a16:creationId xmlns:a16="http://schemas.microsoft.com/office/drawing/2014/main" id="{E1C97F91-B4C9-781B-FE86-2F70A5A01B41}"/>
                </a:ext>
              </a:extLst>
            </p:cNvPr>
            <p:cNvSpPr txBox="1"/>
            <p:nvPr/>
          </p:nvSpPr>
          <p:spPr>
            <a:xfrm>
              <a:off x="6246948" y="1790016"/>
              <a:ext cx="3862125" cy="1938992"/>
            </a:xfrm>
            <a:prstGeom prst="rect">
              <a:avLst/>
            </a:prstGeom>
            <a:noFill/>
          </p:spPr>
          <p:txBody>
            <a:bodyPr wrap="square" rtlCol="0">
              <a:spAutoFit/>
            </a:bodyPr>
            <a:lstStyle/>
            <a:p>
              <a:pPr>
                <a:buSzPts val="1890"/>
              </a:pPr>
              <a:r>
                <a:rPr lang="de-AT" sz="2400" dirty="0">
                  <a:solidFill>
                    <a:schemeClr val="dk1"/>
                  </a:solidFill>
                  <a:latin typeface="Courier New" panose="02070309020205020404" pitchFamily="49" charset="0"/>
                  <a:cs typeface="Courier New" panose="02070309020205020404" pitchFamily="49" charset="0"/>
                </a:rPr>
                <a:t>01 02 03 04 05 06 07 </a:t>
              </a:r>
            </a:p>
            <a:p>
              <a:pPr>
                <a:buSzPts val="1890"/>
              </a:pPr>
              <a:r>
                <a:rPr lang="de-AT" sz="2400" dirty="0">
                  <a:solidFill>
                    <a:schemeClr val="dk1"/>
                  </a:solidFill>
                  <a:latin typeface="Courier New" panose="02070309020205020404" pitchFamily="49" charset="0"/>
                  <a:cs typeface="Courier New" panose="02070309020205020404" pitchFamily="49" charset="0"/>
                </a:rPr>
                <a:t>08 09 10 11 12 13 14 </a:t>
              </a:r>
            </a:p>
            <a:p>
              <a:pPr>
                <a:buSzPts val="1890"/>
              </a:pPr>
              <a:r>
                <a:rPr lang="de-AT" sz="2400" dirty="0">
                  <a:solidFill>
                    <a:schemeClr val="dk1"/>
                  </a:solidFill>
                  <a:latin typeface="Courier New" panose="02070309020205020404" pitchFamily="49" charset="0"/>
                  <a:cs typeface="Courier New" panose="02070309020205020404" pitchFamily="49" charset="0"/>
                </a:rPr>
                <a:t>15 16 17 18 19 20 21 </a:t>
              </a:r>
            </a:p>
            <a:p>
              <a:pPr>
                <a:buSzPts val="1890"/>
              </a:pPr>
              <a:r>
                <a:rPr lang="de-AT" sz="2400" dirty="0">
                  <a:solidFill>
                    <a:schemeClr val="dk1"/>
                  </a:solidFill>
                  <a:latin typeface="Courier New" panose="02070309020205020404" pitchFamily="49" charset="0"/>
                  <a:cs typeface="Courier New" panose="02070309020205020404" pitchFamily="49" charset="0"/>
                </a:rPr>
                <a:t>22 23 24 25 26 27 28 </a:t>
              </a:r>
            </a:p>
            <a:p>
              <a:pPr>
                <a:buSzPts val="1890"/>
              </a:pPr>
              <a:r>
                <a:rPr lang="de-AT" sz="2400" dirty="0">
                  <a:solidFill>
                    <a:schemeClr val="dk1"/>
                  </a:solidFill>
                  <a:latin typeface="Courier New" panose="02070309020205020404" pitchFamily="49" charset="0"/>
                  <a:cs typeface="Courier New" panose="02070309020205020404" pitchFamily="49" charset="0"/>
                </a:rPr>
                <a:t>29 30 31</a:t>
              </a:r>
            </a:p>
          </p:txBody>
        </p:sp>
      </p:grpSp>
    </p:spTree>
    <p:extLst>
      <p:ext uri="{BB962C8B-B14F-4D97-AF65-F5344CB8AC3E}">
        <p14:creationId xmlns:p14="http://schemas.microsoft.com/office/powerpoint/2010/main" val="136883188"/>
      </p:ext>
    </p:extLst>
  </p:cSld>
  <p:clrMapOvr>
    <a:masterClrMapping/>
  </p:clrMapOvr>
</p:sld>
</file>

<file path=ppt/theme/theme1.xml><?xml version="1.0" encoding="utf-8"?>
<a:theme xmlns:a="http://schemas.openxmlformats.org/drawingml/2006/main" name="Office Theme">
  <a:themeElements>
    <a:clrScheme name="EU365">
      <a:dk1>
        <a:srgbClr val="000000"/>
      </a:dk1>
      <a:lt1>
        <a:srgbClr val="FFFFFF"/>
      </a:lt1>
      <a:dk2>
        <a:srgbClr val="737373"/>
      </a:dk2>
      <a:lt2>
        <a:srgbClr val="F5FAFA"/>
      </a:lt2>
      <a:accent1>
        <a:srgbClr val="004AAD"/>
      </a:accent1>
      <a:accent2>
        <a:srgbClr val="FFBD59"/>
      </a:accent2>
      <a:accent3>
        <a:srgbClr val="F34D19"/>
      </a:accent3>
      <a:accent4>
        <a:srgbClr val="76CF0B"/>
      </a:accent4>
      <a:accent5>
        <a:srgbClr val="0002E1"/>
      </a:accent5>
      <a:accent6>
        <a:srgbClr val="AF1599"/>
      </a:accent6>
      <a:hlink>
        <a:srgbClr val="0002E1"/>
      </a:hlink>
      <a:folHlink>
        <a:srgbClr val="004AA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929</Words>
  <Application>Microsoft Office PowerPoint</Application>
  <PresentationFormat>Benutzerdefiniert</PresentationFormat>
  <Paragraphs>156</Paragraphs>
  <Slides>13</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Courier New</vt:lpstr>
      <vt:lpstr>Calibri</vt:lpstr>
      <vt:lpstr>Arial</vt:lpstr>
      <vt:lpstr>Libre Franklin ExtraBold</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EU365 Key Message Calendar</dc:title>
  <dc:creator>Carina Posch</dc:creator>
  <cp:lastModifiedBy>Lio Cartus</cp:lastModifiedBy>
  <cp:revision>19</cp:revision>
  <dcterms:created xsi:type="dcterms:W3CDTF">2022-05-12T08:57:19Z</dcterms:created>
  <dcterms:modified xsi:type="dcterms:W3CDTF">2023-08-16T07:26:21Z</dcterms:modified>
</cp:coreProperties>
</file>